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49D"/>
    <a:srgbClr val="535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2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5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7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6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100000">
              <a:srgbClr val="B2449D"/>
            </a:gs>
            <a:gs pos="100000">
              <a:srgbClr val="B2449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C48C-8549-45AF-B37C-520A845C23FA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BE41-3D8A-4D75-93A7-D67961F83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egabal88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82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240" y="114300"/>
            <a:ext cx="880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Выпускной Вечер в Башне </a:t>
            </a:r>
            <a:r>
              <a:rPr lang="en-US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ru-RU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ОКО</a:t>
            </a:r>
            <a:r>
              <a:rPr lang="en-US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”</a:t>
            </a:r>
            <a:endParaRPr lang="ru-RU" sz="4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869573"/>
            <a:ext cx="5709920" cy="3581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26" y="869573"/>
            <a:ext cx="5944288" cy="3581698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576" y="4858376"/>
            <a:ext cx="2752601" cy="2765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870" y="4451271"/>
            <a:ext cx="11887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Самая грандиозная площадка Москвы! </a:t>
            </a:r>
            <a:r>
              <a:rPr lang="ru-RU" dirty="0" smtClean="0"/>
              <a:t>Зал расположен в Башне «Око» в Москва-Сити. Помещения укомплектованы </a:t>
            </a:r>
          </a:p>
          <a:p>
            <a:r>
              <a:rPr lang="ru-RU" dirty="0" smtClean="0"/>
              <a:t>климатическим оборудованием и системой пожаротушения.</a:t>
            </a:r>
          </a:p>
          <a:p>
            <a:r>
              <a:rPr lang="ru-RU" dirty="0" smtClean="0"/>
              <a:t>Вместимость зала до 250 человек. </a:t>
            </a:r>
            <a:r>
              <a:rPr lang="ru-RU" b="1" dirty="0" smtClean="0"/>
              <a:t>Панорамные окна в холле,</a:t>
            </a:r>
            <a:r>
              <a:rPr lang="ru-RU" dirty="0" smtClean="0"/>
              <a:t> из которых </a:t>
            </a:r>
          </a:p>
          <a:p>
            <a:r>
              <a:rPr lang="ru-RU" dirty="0" smtClean="0"/>
              <a:t>открывается прекрасный вид на Москва-Сити.</a:t>
            </a:r>
            <a:r>
              <a:rPr lang="ru-RU" b="1" dirty="0" smtClean="0"/>
              <a:t> Светодиодный экран:</a:t>
            </a:r>
            <a:r>
              <a:rPr lang="ru-RU" dirty="0" smtClean="0"/>
              <a:t> 26 метров длиной и 4,6 в высоту. </a:t>
            </a:r>
          </a:p>
          <a:p>
            <a:r>
              <a:rPr lang="ru-RU" b="1" dirty="0" smtClean="0"/>
              <a:t>Стильный дизайн интерьера:</a:t>
            </a:r>
            <a:r>
              <a:rPr lang="ru-RU" dirty="0" smtClean="0"/>
              <a:t> мобильные стены, роскошный бежевый </a:t>
            </a:r>
            <a:r>
              <a:rPr lang="ru-RU" dirty="0" err="1" smtClean="0"/>
              <a:t>ковролин</a:t>
            </a:r>
            <a:r>
              <a:rPr lang="ru-RU" dirty="0" smtClean="0"/>
              <a:t>, удобные эскалаторы.</a:t>
            </a:r>
            <a:endParaRPr lang="ru-RU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0615" y="6012954"/>
            <a:ext cx="1098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Во время всего мероприятия площадка охраняется </a:t>
            </a:r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ru-RU" sz="2000" b="1" dirty="0" smtClean="0">
                <a:solidFill>
                  <a:srgbClr val="FF0000"/>
                </a:solidFill>
              </a:rPr>
              <a:t>ЧОП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Адрес площадки: </a:t>
            </a:r>
            <a:r>
              <a:rPr lang="ru-RU" sz="2000" b="1" dirty="0">
                <a:solidFill>
                  <a:srgbClr val="FF0000"/>
                </a:solidFill>
              </a:rPr>
              <a:t>Москва, 1-й Красногвардейский </a:t>
            </a:r>
            <a:r>
              <a:rPr lang="ru-RU" sz="2000" b="1" dirty="0" err="1">
                <a:solidFill>
                  <a:srgbClr val="FF0000"/>
                </a:solidFill>
              </a:rPr>
              <a:t>пр</a:t>
            </a:r>
            <a:r>
              <a:rPr lang="ru-RU" sz="2000" b="1" dirty="0">
                <a:solidFill>
                  <a:srgbClr val="FF0000"/>
                </a:solidFill>
              </a:rPr>
              <a:t>-д, д. 21, стр. 2, Москва-Сити, башня «ОКО»</a:t>
            </a:r>
          </a:p>
        </p:txBody>
      </p:sp>
    </p:spTree>
    <p:extLst>
      <p:ext uri="{BB962C8B-B14F-4D97-AF65-F5344CB8AC3E}">
        <p14:creationId xmlns:p14="http://schemas.microsoft.com/office/powerpoint/2010/main" val="341965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76000">
              <a:schemeClr val="accent4">
                <a:lumMod val="20000"/>
                <a:lumOff val="80000"/>
              </a:schemeClr>
            </a:gs>
            <a:gs pos="1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670" y="-28575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Примерное меню:</a:t>
            </a:r>
            <a:endParaRPr lang="ru-RU" sz="4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006" y="4846946"/>
            <a:ext cx="2752601" cy="2765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906" y="480060"/>
            <a:ext cx="5792676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Холодные закуски: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Свежие овощи: помидоры, огурцы, редис, зелень</a:t>
            </a: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Севиче</a:t>
            </a:r>
            <a:r>
              <a:rPr lang="ru-RU" sz="1600" b="1" dirty="0" smtClean="0">
                <a:solidFill>
                  <a:srgbClr val="002060"/>
                </a:solidFill>
              </a:rPr>
              <a:t> из дикого </a:t>
            </a:r>
            <a:r>
              <a:rPr lang="ru-RU" sz="1600" b="1" dirty="0" err="1" smtClean="0">
                <a:solidFill>
                  <a:srgbClr val="002060"/>
                </a:solidFill>
              </a:rPr>
              <a:t>сибаса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Дуэт из баклажанной и кабачковой икры с хлебными чипсами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Рыбное ассорти: Кета, судак, масляная х/к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Мясное ассорти: запеченная говядина, куриный рулет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Сырное ассорти: Дор </a:t>
            </a:r>
            <a:r>
              <a:rPr lang="ru-RU" sz="1600" b="1" dirty="0" err="1" smtClean="0">
                <a:solidFill>
                  <a:srgbClr val="002060"/>
                </a:solidFill>
              </a:rPr>
              <a:t>Блю</a:t>
            </a:r>
            <a:r>
              <a:rPr lang="ru-RU" sz="1600" b="1" dirty="0" smtClean="0">
                <a:solidFill>
                  <a:srgbClr val="002060"/>
                </a:solidFill>
              </a:rPr>
              <a:t>, Бри, Пармезан, рулет из Сулугуни</a:t>
            </a: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Моцарелла</a:t>
            </a:r>
            <a:r>
              <a:rPr lang="ru-RU" sz="1600" b="1" dirty="0" smtClean="0">
                <a:solidFill>
                  <a:srgbClr val="002060"/>
                </a:solidFill>
              </a:rPr>
              <a:t> с помидорами и соусами </a:t>
            </a:r>
            <a:r>
              <a:rPr lang="en-US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 err="1" smtClean="0">
                <a:solidFill>
                  <a:srgbClr val="002060"/>
                </a:solidFill>
              </a:rPr>
              <a:t>Песто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r>
              <a:rPr lang="ru-RU" sz="1600" b="1" dirty="0" err="1" smtClean="0">
                <a:solidFill>
                  <a:srgbClr val="002060"/>
                </a:solidFill>
              </a:rPr>
              <a:t>Бальзамик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Салат </a:t>
            </a:r>
            <a:r>
              <a:rPr lang="en-US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 smtClean="0">
                <a:solidFill>
                  <a:srgbClr val="002060"/>
                </a:solidFill>
              </a:rPr>
              <a:t>Цезарь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r>
              <a:rPr lang="ru-RU" sz="1600" b="1" dirty="0" smtClean="0">
                <a:solidFill>
                  <a:srgbClr val="002060"/>
                </a:solidFill>
              </a:rPr>
              <a:t> с куриной грудкой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Салат с козьим сыром и печеной свеклой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Фруктовое ассорти: ананас, клубника, черешня, голубика,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киви, персики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Горячие закуски и блюда: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Пирожки с сыром/мясом (персональная подача)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Мини-котлеты </a:t>
            </a:r>
            <a:r>
              <a:rPr lang="en-US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 smtClean="0">
                <a:solidFill>
                  <a:srgbClr val="002060"/>
                </a:solidFill>
              </a:rPr>
              <a:t>по-Киевски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r>
              <a:rPr lang="ru-RU" sz="1600" b="1" dirty="0" smtClean="0">
                <a:solidFill>
                  <a:srgbClr val="002060"/>
                </a:solidFill>
              </a:rPr>
              <a:t> (персональная подача)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Печеные баклажаны с домашним Мацони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Запеченная треска с томатами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Медальоны из говядины с печеным картофелем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Десерты: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Пирожное </a:t>
            </a:r>
            <a:r>
              <a:rPr lang="en-US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 smtClean="0">
                <a:solidFill>
                  <a:srgbClr val="002060"/>
                </a:solidFill>
              </a:rPr>
              <a:t>Медовик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Пирожное </a:t>
            </a:r>
            <a:r>
              <a:rPr lang="en-US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 smtClean="0">
                <a:solidFill>
                  <a:srgbClr val="002060"/>
                </a:solidFill>
              </a:rPr>
              <a:t>Карамельное</a:t>
            </a:r>
            <a:r>
              <a:rPr lang="en-US" sz="1600" b="1" dirty="0" smtClean="0">
                <a:solidFill>
                  <a:srgbClr val="002060"/>
                </a:solidFill>
              </a:rPr>
              <a:t>”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Напитки: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Сок, морс (1л. на человека)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Вода без газа, чай, кофе (без ограничения)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33" y="698073"/>
            <a:ext cx="5202296" cy="3073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59" y="3839632"/>
            <a:ext cx="4370070" cy="29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86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025" y="-30924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Программа мероприятия: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461" y="4812656"/>
            <a:ext cx="2752601" cy="2765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" y="640913"/>
            <a:ext cx="6819624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Концертно- развлекательная программа с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выступлением разных </a:t>
            </a:r>
            <a:r>
              <a:rPr lang="ru-RU" sz="2000" b="1" dirty="0" err="1" smtClean="0">
                <a:solidFill>
                  <a:srgbClr val="002060"/>
                </a:solidFill>
              </a:rPr>
              <a:t>Кавер</a:t>
            </a:r>
            <a:r>
              <a:rPr lang="ru-RU" sz="2000" b="1" dirty="0" smtClean="0">
                <a:solidFill>
                  <a:srgbClr val="002060"/>
                </a:solidFill>
              </a:rPr>
              <a:t>-групп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Неоновые шоу – Барабанщики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Звезда ведущий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Дискотека с модными клубными </a:t>
            </a:r>
            <a:r>
              <a:rPr lang="en-US" sz="2000" b="1" dirty="0" smtClean="0">
                <a:solidFill>
                  <a:srgbClr val="002060"/>
                </a:solidFill>
              </a:rPr>
              <a:t>DJ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Огромное количество конкурсов с призами 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подарками для выпускников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Главный конкурс </a:t>
            </a:r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</a:rPr>
              <a:t>Король и королева Бала</a:t>
            </a:r>
            <a:r>
              <a:rPr lang="en-US" sz="2000" b="1" dirty="0" smtClean="0">
                <a:solidFill>
                  <a:srgbClr val="002060"/>
                </a:solidFill>
              </a:rPr>
              <a:t>”</a:t>
            </a:r>
            <a:r>
              <a:rPr lang="ru-RU" sz="2000" b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Ювелирные подарки победителям конкурса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Творческий </a:t>
            </a:r>
            <a:r>
              <a:rPr lang="ru-RU" sz="2000" b="1" dirty="0" err="1" smtClean="0">
                <a:solidFill>
                  <a:srgbClr val="002060"/>
                </a:solidFill>
              </a:rPr>
              <a:t>Флешмоб</a:t>
            </a:r>
            <a:r>
              <a:rPr lang="ru-RU" sz="2000" b="1" dirty="0" smtClean="0">
                <a:solidFill>
                  <a:srgbClr val="002060"/>
                </a:solidFill>
              </a:rPr>
              <a:t> участников мероприятия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Яркое шоу с участием музыкальных и танцевальных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</a:rPr>
              <a:t>оллективов.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Мастер классы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Конфетти дождь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Бумажное шоу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Отдельный зал – игровая зона.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Ведущий ведет разные игры ( Монополия, Мафия, Хоккей)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Запуск шаров желаний на самой высокой смотровой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лощадке Москвы-сити!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4" y="640913"/>
            <a:ext cx="5108031" cy="3144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53" y="3936369"/>
            <a:ext cx="5082761" cy="27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60000"/>
                <a:lumOff val="4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1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450" y="-32067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Цены и Контакты: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409" y="650945"/>
            <a:ext cx="772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15 000 рублей за все мероприятие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98" y="2748885"/>
            <a:ext cx="1103481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Контакты: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89252298220 </a:t>
            </a:r>
            <a:r>
              <a:rPr lang="ru-RU" sz="3200" b="1" dirty="0" smtClean="0">
                <a:solidFill>
                  <a:srgbClr val="002060"/>
                </a:solidFill>
              </a:rPr>
              <a:t>Елена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89255185333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84992702827 офис</a:t>
            </a:r>
          </a:p>
          <a:p>
            <a:r>
              <a:rPr lang="en-US" sz="3200" b="1" dirty="0" smtClean="0">
                <a:solidFill>
                  <a:srgbClr val="002060"/>
                </a:solidFill>
                <a:hlinkClick r:id="rId2"/>
              </a:rPr>
              <a:t>megabal88@mail.ru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Адрес офиса : 2-ая  Звенигородская улица, 13 стр.37, 6 этаж,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18 кабинет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2" y="1452962"/>
            <a:ext cx="4399034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42" y="1358831"/>
            <a:ext cx="2448272" cy="3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9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362</Words>
  <Application>Microsoft Office PowerPoint</Application>
  <PresentationFormat>Широкоэкранный</PresentationFormat>
  <Paragraphs>62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Wingdings</vt:lpstr>
      <vt:lpstr>Тема Office</vt:lpstr>
      <vt:lpstr>Презентация PowerPoint</vt:lpstr>
      <vt:lpstr>Примерное меню:</vt:lpstr>
      <vt:lpstr>Программа мероприятия:</vt:lpstr>
      <vt:lpstr>Цены и Контакты: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Федоренкова</dc:creator>
  <cp:lastModifiedBy>Мария Федоренкова</cp:lastModifiedBy>
  <cp:revision>8</cp:revision>
  <dcterms:created xsi:type="dcterms:W3CDTF">2018-09-20T10:25:24Z</dcterms:created>
  <dcterms:modified xsi:type="dcterms:W3CDTF">2018-09-20T12:27:36Z</dcterms:modified>
</cp:coreProperties>
</file>