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D657-E588-4B60-8203-F04756A1835C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99CD9-816F-47ED-9862-3C862AA8F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8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8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5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4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9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3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2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7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22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2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6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1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5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3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3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05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megabal88@mail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715" y="-64737"/>
            <a:ext cx="6054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Выпускной вечер в клубе 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”</a:t>
            </a:r>
            <a:r>
              <a:rPr lang="ru-RU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36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ICON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”</a:t>
            </a:r>
            <a:endParaRPr lang="ru-RU" sz="3600" b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565" y="581594"/>
            <a:ext cx="587532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CC"/>
                </a:solidFill>
                <a:latin typeface="Monotype Corsiva" panose="03010101010201010101" pitchFamily="66" charset="0"/>
              </a:rPr>
              <a:t>Icon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-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одна из самых масштабных и популярных </a:t>
            </a:r>
            <a:endParaRPr lang="en-US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клубных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площадок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Москвы!</a:t>
            </a:r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Площадка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вместимостью </a:t>
            </a:r>
            <a:endParaRPr lang="en-US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до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250 человек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и Банкетной рассадкой по 8-10 человек  </a:t>
            </a: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идеально подходит  для проведения лучшего </a:t>
            </a: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Выпускного вечера!</a:t>
            </a: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сразу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зарядит Вас танцевальным  и </a:t>
            </a:r>
          </a:p>
          <a:p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зажигательным настроением на всю ночь! </a:t>
            </a:r>
            <a:endParaRPr lang="en-US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Неоновые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лучи, свет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стробоскопов</a:t>
            </a:r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придадут </a:t>
            </a:r>
            <a:endParaRPr lang="en-US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вам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сил, для того, чтобы Вы танцевали до рассвета! </a:t>
            </a: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Для сопровождающих есть </a:t>
            </a:r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“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Тихая зона</a:t>
            </a:r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”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С персональным </a:t>
            </a: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Банкетным Обслуживанием.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68" y="704182"/>
            <a:ext cx="5575413" cy="3178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5" y="4005258"/>
            <a:ext cx="4204116" cy="2735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56" y="4005258"/>
            <a:ext cx="3971077" cy="2735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41" y="4005258"/>
            <a:ext cx="3537454" cy="273540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7564" y="4898836"/>
            <a:ext cx="2752601" cy="27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4371" y="-41980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Примерное меню: </a:t>
            </a:r>
            <a:endParaRPr lang="ru-RU" sz="3600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73" y="158572"/>
            <a:ext cx="4533613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Холодные закуски: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Ассорти колбас: 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Брауншвейнская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, грудинка в/к, 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карбонат, ароматная с/к, свинина по-домашнему</a:t>
            </a:r>
          </a:p>
          <a:p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Рулетики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из ветчины с сыром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Овощная тарелка: помидоры, огурцы, болгарский 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перец, редис, зелень</a:t>
            </a:r>
          </a:p>
          <a:p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Кесадилья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 с куриным филе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Рыбное ассорти: кета, судак, семга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Рулет из куриного филе с черри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Салат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“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Оливье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”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Салат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“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Капрезе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”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Салат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“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Цезарь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”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Фруктовая тарелка </a:t>
            </a:r>
          </a:p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Горячие закуски и блюда:</a:t>
            </a:r>
          </a:p>
          <a:p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Спрингролл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с курицей и овощами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Жульен из цыпленка в 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валоване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Свинина запеченная с горчичным соусом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Филе судака  с запеченным картофелем</a:t>
            </a:r>
          </a:p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Десерты: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Ассорти мини-пирожных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Ассорти 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макарони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Напитки: 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Сок, морс (1л. на человека)</a:t>
            </a:r>
          </a:p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Вода без газа, чай, кофе (без ограничения)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28" y="158572"/>
            <a:ext cx="4423769" cy="3346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9" y="3621575"/>
            <a:ext cx="4899540" cy="31140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414" y="4837892"/>
            <a:ext cx="2752601" cy="27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8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03" y="-347523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Программа мероприятия:</a:t>
            </a:r>
            <a:endParaRPr lang="ru-RU" sz="4400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25" y="970496"/>
            <a:ext cx="52469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Концертно- развлекательная программа с </a:t>
            </a: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выступлением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разных </a:t>
            </a:r>
            <a:r>
              <a:rPr lang="ru-RU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Кавер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-групп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Неоновые шоу – Барабанщики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Звезда ведущий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Дискотека с модными клубными 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DJ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Огромное количество конкурсов с призами и </a:t>
            </a:r>
            <a:endParaRPr lang="ru-RU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подарками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для выпускников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Главный конкурс 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“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Король и королева Бала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”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.  </a:t>
            </a:r>
            <a:endParaRPr lang="ru-RU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Ювелирные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подарки победителям конкурса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Творческий </a:t>
            </a:r>
            <a:r>
              <a:rPr lang="ru-RU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Флешмоб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участников мероприятия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Яркое шоу с участием музыкальных и </a:t>
            </a:r>
            <a:endParaRPr lang="ru-RU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танцевальных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коллективов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Мастер классы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Конфетти дождь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Бумажное шоу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Отдельный зал – игровая зона. Ведущий ведет </a:t>
            </a:r>
            <a:endParaRPr lang="ru-RU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разные </a:t>
            </a: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игры ( Монополия, Мафия, Хоккей)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Запуск шаров желаний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94" y="655455"/>
            <a:ext cx="4567832" cy="2935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32" y="3695514"/>
            <a:ext cx="4567832" cy="3045221"/>
          </a:xfrm>
          <a:prstGeom prst="rect">
            <a:avLst/>
          </a:prstGeom>
        </p:spPr>
      </p:pic>
      <p:sp>
        <p:nvSpPr>
          <p:cNvPr id="7" name="AutoShape 2" descr="data:image/png;base64,iVBORw0KGgoAAAANSUhEUgAAATgAAAEdCAYAAACYHnvvAAAAAXNSR0IArs4c6QAAAARnQU1BAACxjwv8YQUAAAAJcEhZcwAAFxEAABcRAcom8z8AAP+lSURBVHhe7H0HgBVFtnZ1DjdOzpGc04DkIBkJCgomkGBAQFFQSZJBQJAkICAiqKBgQkCQOCA55wwzTM4zN3fu/quaYRTTum/1/ft255MRpru6b9+uqu98p+rUKQxUohL/C3h/2EPtuQ7tuuL2oMRaZMmPVcSsfeF9N90sP12JSvwtqCS4SvytMKa2Iz8NqTrvoiNsTBagwVWXBwyqWxUMiLSXYWXp/eJaT00tL1qJSvzlqCS4SvytOL9+WN/9oVW/Pk5FACeOAwoewwkGBNMqeBj3Xmjz0GOtcDzKf690JSrx1wIv/7sSlfjLYRgGXhhTs38mzoEgTQdJVjtw0CQodOcDr04CheKTQen1oPLilajEX45KgqvE3wlMkSRKUhRwpygP7Ll5EZy4fQN4XC4gqjJgKdoAuqiVl61EJf5yVBJcJf42YBimxZXc+qYGIYGkuERQPTIW4CQJfky7A9KvnABWQzqCZWYWlxevRCX+clQSXCX+VtRN6b3fcjtjv+fMAZCflwFIAoBnG8SD3hYlvb6ePwFLeUkpL1qJSvzlqJxkqMTfDu/e7yLW7/z4CbJ+jSep4BCsLlv6dVOn5Tu86eQ75UUqUYlKVOL/NnRdj9P1ohrlv1aiEn87KhVcJf52GIaB5V/dPI3UvT1VTeUMg7jA2hPHBVfpnFlepBKV+FtQOQZXib8d+de/fI4C7ikUoTWmCKNWeAj7ZMCbvgASH1lepBKV+FtQSXCV+NuheAt6cAwJvH4JCKICPF4/0BR/1cLCA2x5kUpU4m9BJcFV4m9DWXpqYu7Vb9rhNJ+LwaaG4xjAMABoCgo33XBhMhZVePub7uXFK1GJvxyVBFeJvw2i/+4kTcwfzwYnzC/ziFcsPAtsFg4ERCDzzqRNgbwLYYIrf7rbfTWk/JJKVOIvRSXBVeJvgWGks5LgaaVpkiU0vlMO4aja0Ssar3t88nSMT+oeVuOxVYw1KJ5n8aaetKPNyy+rRCX+UlQSXCX+FhRfP9w8PMRaHQe6B/0ekdyxkOFsXj4ojsJZ8hY6RrPh9WwWGv7LaI9+r0Ql/mpUElwl/hbIstKSo3HCAIY4depUPOf8h1/SwLeG1osnBgquHc6++k2IHCj1wXIAaPKzRUXXbOWXVqISfxkeiIM7PbUnfzsoZrAtIaRPSFQsxglFecGksjCuzawL5UUqUYl/iM2bNxPNqxReDnPQNYtKxR3O2NaDXZkH7nAWzoYIzcLzQMTD3tClIoMj5fe8PkGlrYk9Imv321N+i0pU4h9CPD6/9g2PZ1wW6YiXvGWG727xpbRvTs+cfvBMxfrmCgVnpH7szEqot/lCRPTyo+E1u3wWIDtv1cMHiZb4g65La7qUF6tEJf4h2jagO9AkqKJpOmxhBGMlY0mMpPwMRQKOoYECj9Os45YuuTEDEMDptJGCr+C58ssrUYl/CP3Oxvq3cPb7H21VBm3XrO3PhtbqcCWp1qtxA9vsODizTVx5sZ8I7mLO0R5y1YRHiGqNwe0SL/xxgTsyAXboQY7Tbs90XT/KlRetRCX+EIo/b6yuA8rjk1TM0GksLKyY5MIneX3yXV3XMwSdmhec0H6rrmMhoqQWuD2BfI42ehff3FE52VCJfwgUIH7OLc4+SIQlnnYpIMvlA1luAXAxVQHWsGlTpV6bV42pU01uM/+HEhNes0V1PCnIwOdxAQboIBq6EWE8C657/YC1RtQGgqVyKr8S/xB5lzcP5hmtm25QaTpuzYGEZgbzRtUZsDZ624gqwXV71oqvP2Q8OkZwziR43mdo5B2WBjbBnzcDHa9EJf4IhvEpQ/COlLuCAZzQVXBSFKANFXjdxeBQoRsUkdbnjK7AicreV3C4BbJYod8PruZlgLzSInAzJxtcvJsOPPAY0HQN6IHKtDaV+EMU39gUo8sF03iWAgRJ7MI06bgBTILTim7vapLTe82Osms/7Mi99MkgVF4HBoYRFM+H1/je5RE1lvB3zr742Vh0rhKV+D1gmKZRBuZSZQlczkwDaTlZIK0wD1zKzQQ+SQAMgeYWzMn7ewSHYZiaVJKxsxGlgqpRcSAmPApgFAPOZWYBX8YVEEZpP+K2FgXmFZWoxG8gO/tEiOAt3RwZRCcUlogFDi52jgE0GUMTqdDoKr68ZyNDma48Q7bXZN/75kW6oem6IXDhCZ9iOPut3cYBXHPPzLuxrZl5vhKV+A1g2BAxFPeuVbIvgXMZmQDnOJAQHg2qxSSBmqQIokTfJiy7hRuVrRiDcyq2L4wzp7Z7Lx4FilQKGsaHg661I8Cz4fT1as7YkQtG9uq8aN6gPWOXvbD/m+0T9wXOLq20tJUwAd1MDnPdWmzjtZaFbuIUa6/2OF+tWxZB23hgIPuJGZqhZRqQ6ljoixq6loOug/RG6apcbLFUz9ap6Bd8km0JgRuq7r258vrWqaHmzSvxXw1jKsCF8ytf+XzTq/t6vfvc/vGzB+yb82q3F8PDuNWdiOLPn68TCWrGBgNdKwF5l48B7djhHyIPLH8b69/fTIX/QJiI/soOZjG14fXkmkRorUaNWcNfFKjeduh7J9Yta/IDafmqIDKOU1UJhDtDQQc7AUICJe82avryBNiA9fJbVOK/EEU3t7/DYTkTioqKSzQjrnbVVoMK0fG8Sxs2K0JpjfhmrzT0eK6HeNIOvezggd0dUDbGNhxxLuPUim8NQ41NaPpKC+RFoGvSTyweHxdhmZNfXHpE0bDHkx56Kx8dr8R/J24cWzq42B718R63Ai7mZoMgCw9CXCWgixYY3+nZefMyTi56DfBUteKcdPn0kYLCF2d8Og8DP/FRhYJDKBkh04/1im30UPWY72s0fW1Uzfaz38LxKgXpHD6hJDGRoxkriHZGAXdABBvzPaAM4543io9Yyi+vxH8hbh9bOUR2XxpnaAH4G06RdDGBjqMccIrkCiZpLrkk80Jdu71m8YffOuZZw1JmI3JDZXBMFa1WrmZp1oGa6HcEHKeTXd4AiAi1tSIJ5jO9MgD4vxaGsZku4Ryvf17gBiWiAupGJQKKtICi8FhwjWWG6xlbohOavb44oe6okY27LJg+cEinJPetL54ov9zEAwTnKb7Un6Hk/h7Bu/3a3tkd0DEjFZC3VQMrKfMAV2kxyC0pBMUeF6BwEl2tgRA7b15cif863Dk6v5ed8azACPqU248dgmaT5+zVI9C5wtvfP8sx2MPQRyAZWwiRe2ZNwqgnfNfcBWeKci9/PgWV0Q1VCLISVl/h9UmIENGPpviiREFz5xRKu+02umN25uGvXK6Myq0F/wthGLEEQ7FRDG0BBa4ikFmcDwKeMlDmdoE0gLP+0xuDUbmioiJb7sUV33Kc+ILgyhxsXlyOBwhOCpR2UWQF8IzGA610c86FTxtjHYCaBCQQYeWBDB3aG0V54HJGOrh++zqgdNmNYSHe8ssr8V+EjEMLe3GUvolnSVZSjPU6oD5mGYqEZOfPy9tlkdx3ptGkBklLkzXF7ddwtW5oCJfMURgJdNW0shim44IoA47Snsw+v/YZNFYHRaCC0Q6fJbzBuy6XLzPEKnfxp+1dCMkP7Rldif8iYFgL2Upxl3Mzb4CTN2+B6/nZQCVwEO2wgRq6KlkSu5SicmruF/PDbEp7wesHOsCCDCOnQnQ9QHCa5IO/Y8AtUScIIIX6Cs6uL0vfmRglq4vJ6xeApiDXIQyEhdhAK6NYi8eIaRgWg3yTSvwXIevYovYErWxkaYJDSSwJoKxgCGGtptF7wqq4MvDivEhMV2M1DU1AqMBbeMVCO2PP5JVo20Sdv2wQ3OR7d6KdmmEAjiGAHCjqiY4w9oidFk6PEQpO7cUxLd7rCQDKcA/Ou/r1KkhylQky/4sADZ5WDaSPqi9kZNaMdkDeCQN+SQDalTMgoqRgBd7k+dzs0wvfD3HgLxV5yAtlbiWL4myNy4pcKeW3eJDgdFUjvH5RIy2WFzE2/lFNB7UKb+3a2rJDr1Ph1wu7Nsi4cORxxnXn1Uh+76spdR5LTHl+w7fvv15vyYejv1q5berh80eWLDQ8qZWzX//BKLzyRVsLb3ynadLtUre/tUaFrwKE4wrOhs52RMc+hWH9ZQZTygBB5mM4bF6aSmhimTUiqWd+VJ1n+kuOjl1i6jy+xbyZoWMEhgFR1gBlDf8RHYqq2fkLt8T3ByS/wyCs3yuEpYcgE+/SWt6QtNMfjDSvq8R/JJDyOnlwycLF30w8MnPVyB/XvjNsAF599NVxtZwdR0TZP3raoV5v6757OPlOzpOPDl89v/jy8nejgtlRpX5yub3Kc11UXT1EUzil+koqJk8fmEW98O2wbwiS7GMA0Lher1UX7p5b84hScv0LDCNcIZHVegfVed4cHL6PI5+MDT/KOI5kRcRWdYkC6F21Gogry1rxUNNhlQ3xPxCFd/ZUF4su7o0IMeIycz17q7Wb0Rkdh8oK/+VMes6ldaMtZGCxqlFAxYIei7xPaj9D5skFW6IjnH1yi4VDIKxJ1/j4lkL5qQeQf2Pbcka5M8Lj9yuACns+ofGLn5SfqsR/EAqufj5ur0rP3VtQBDiaBeF5uVpPO98+pcdrh9H5++0M/k1kn1m4OiqYGVrs0qZGNh5troDJODn1s5CQxGcMe0oHW1i9A+jYAwqOoBg9NMSOE7TNHChObPT89wYd+ZQsBaKKcy/uv7x72hCzYDku2RwRGay1KjBIgMsGOJCXB24BuznwV4n/LMBGxQtFZ5fauUAcgBYQI1lz/APhl+SGkCfVXeEPaEdRvjdd8v1qcxnUSKHKs8sqUAnMMvP3yM2E4j/qhdzmsDKUoZSuSD+zslv5mUr8B8FlaFXTFBloARVgkgayw8IJH62bq14QUDvLvvFtw7wLi3eGOvCheaXGsvvkZsJgg/0+X5HFGptRfuRBgsMIUiRwDeAk6Sg/BKq3fWM7zoW8QhG4k1CK1l7bM+XTvPOfJKFzrZVsd6QaALkBL7helAdysm6DRMwjmRdW4j8KacfmLQ9zaF19EiPne5i14UndRpWfegC6ft6ScXFFUGJIaVUd0qBhqEBRhAfaWTkwoAJGECSZoLmw69e3hpbe2ewwie8XiKz75AYVsIPdfnDSaWMsuuT9LOfi1orQkkr8Z8AC8OJrt66Bq4U5IF/ygaiAC7BC0e7y0yD7zLKhhD8tFWqwziV+8rvYJqPGlJ8CntwfwwBO1FVETxrOBaWXH36Q4GhblA8NDAODeuzekXuo2WHaBy6BnsXQGOBx17OFmaf339g384U6Qclue1rmZEv6rewkhihpEsg+FOO7Ma/8skr8h+D2iSXjgnh1sFvkdmhsYsuElFeGFRZexq4fWVDz2rUtFXFq2SfWh2Sc2L0bCMJeofTW9xShN5MkaI0J8KsZ0LK0MxYDw0iawnlZKPyI9qTvlNwFJ7LOrnxghczNwyur3Dq6rGryQ6+sL6M7PewKGG9aeTxEV9Lf13WdKS9Wif8ASFr44ocU9xdN7UxBcE5Gvn740OzmveZ8lXd5XbOMEwt2YLrrI5sVOItc+m1rUMMxUNFVrI/3ld1oGhnGx+EEdW8RajkeGIPLvvDpc2LhyY8UWZNoZ1L7Kq3ePFV+CrkU7PXdE98nDffz6CJFg/8n2H0WNmJ5sRxzOSwmDMTV6WKmoq7Efw4K03c0UoovnVI0cCjhobc6w0al5p5b9bom+8dqmhRNMPbvYxuPeBYed2ddWB2r+V1ncCZ4Ak5gMU5OnoHYrcQjD0lIGbWu/JYmijMPNhNLru0Jshj2Mh9xkmDDZ0i+zDU4Tu2JT3nZdEsyz6waSmHSYkmUaZK1fS/i3MtVGw4qvHtq8Sg7r7/v8eBzElu8NtG8YSX+Y+DPuBZdUpqDRTDFQcX+3BGKEnjexhoUQdOQBNl0UWX6JzQZfrq8uDnckX120ZboULJnXoH729hmk/uWn3pQwbmLrx/w+kWRZQCv+PM/un1mXZPyU8j/FWt2eWdkQONnQHdBoKFNpkCgo8ud+Q2pnFmll52pXXpnT4VrW4n/+4ANB3NlnV2gyH6JccQPuXLlCp57ZvGyYItvYXAQiHHaSMzByD2zTy0zgytj6zcugFZPJjA1GTOUxICo+yRF1w2D/NVqBMWTYQWaZPGLeqmmKRym+2uQFGmQvDMPnS/NP1MfGMICG6PZwpw0Ex2s9cUDuQcLr25tnNj0tWUlZdJGHBMm5F76uql5w0r8x0APHAsh1JNTCj039/G0+LKFQclDCOCXuVSNSOj5c3LL03VLweUVS6yc0VMQobcASHPJ3308oOAufjcswjD06wxDOxmKAKJK+TCSnxlU5dFPIpIeqlgTeOfUB52lkvRRhurvTeE6IAgCBEQN6Bh9Qda1tTG123weXX1AUXnxSvwfxd3Ti3vywLPNFSCmBoXFb9LFvFWYobcLCOpmRTfSCYKNoQmtH4ZjnKgaM3BAckDX3ggJsWFlbjmLcsT104SyATjJBEfXffYFaCTNBdAIOWdXPq0Bch7nTOoUKLk+22HF++maBlxe6RQw9C9xinjaaSUbuj3gqC77D+nwwwgSH0YTuCLq3Gu8I+GmWnZhtyDie6u2fas/Upblt67E/0EgY5pz9oMBBC71E/wljzmsJIFDUlNgraqAz1J1aklcyitLYT1XuKUFlz7uB3T/WCuvtvB4A4DlOKDq1g/D6rzwYnmRBwnu5o7ZYYqRf5MmFackgTKcojOsHNUwIMppKmbdjePsJ0F1X7wYFRXlN8sfWthLDhS/qollDXmaDIVeNDAACfyCeovgIw7StsjVNVqOOAMfqnIx/v8xGMZpKu3Q1i0OC9ajxC3fYGgqCBqycEAEDYxr9upn5cVA9pX1jTDJPSM6gu9ZXOwGIhY+C1e9jwFDC8WtSX00X3onkrb3iqg7qC1sB3L5ZeDu8aXDKJadYQCmg6J637GzeL+Awi1UJPfTSbGOyMx8t5ugba/H1Ov7LYYFudA1BTe2NVD9metoUm7o9okXdclflSI5GtiCmiWVr2+txP8tZB1fHYsz8qNioPg5lsRSbGgNAoaDUrdsAMBcZa0hH+pk2JboOo+bM6P5F1ckazroqUu+Zyws2QyKtkIDJ9w4CFTTDVylndUeD0vu+x0qi/AAwek3dzC3so7v47DSVj6Znla728Lp1/dMnM3inomqqgOfoAOKtR/EcGpDrc6z1t9vsGlnP2jgybrxOLxDdxKTmrA0ui0B3AEdMLxjM7xmfY32E3egspX4v4GMw/NSNN17FOgKRVM0oBgKqFTM6zENhi0uL1IBaH3xgssfz/b7it6wMPavApLYlOXIBEiKJA+vc/uw1Ij6Q9D4XYWCyzj9weDYCO5jl0cA/oCMUi4pGEFuIzCtk2ZQ520RjV8Jjmtxsbx4Be6c/6a67r9xMMiGRbrLAoCjKSAa7NTklm9WZgP+P4SSvEN1XHeODsANYTBv0eJYhgGKJEOOwUsIkv4OIx27YxqPgMbtHsfkX/2ksyYXPS5L4hMcjQcF2zlQWGpctsa16iP73aRUeuaCrsmYjIdUq9ZsZBa6BuEBgkO4tmfCNA73T9WtyYOTH3ptPZKON/bPmIlrZZM0WUBjcQDgJFAM6oRG2Cc27Dp9f/mlIOf0htDSoqt1YVsdqomeNhyLJfIM/DIuTSUYx07GFjOzZvvXKiYuKvHvi/Rj7w2hjeK1gqgDnueAoFA/Jree2AnW/+9mds65vGGUgwq8X+yRiwDNdWMJoj1Fai8qCrsyst7Ti0uyD8aprnwmou6A2yXXNtWTJNfnumGchc7lYkEJ9KqSHDItLzewlbY2GhhavfkDs2E/R+aZlUNwrXStGBAB2shGVLDLVVPVBtj06ZWewr85rp5YH2I1Ckfqmn9EkBWLAJgBSryyD8P5CwxnWU0Cy/Hwhi/eLC8O7l7dGUV4L71N4NpQjsPZgIh2ZWOhl0gc5KPbDw6KanQXlcs4+U4BNLU2wc/E1+zwRsWuWr8iuEtbXxgYE+H4JM+NLazTZX7FlP3to8vfEkquTaYJ1SpKGuBYGqga8GsG+3y9Xu99UV6sAmjfy5K0HwcROPUEpflb0CQARW7Zx9gi3rNHd1qc1KiD6XZU4t8TmSeXrMOV/OdkFSXkxVVbRIOuYTUH7IdKy5Z7/sOBilBYS5YMkuEYkcDJfEMDS+NbjhVyr3wzXA7kUYlNR97L2gthznJd3jCVAtowTRVsBMl9zQTVXBIU+9D58iIg9/Kmxw010N/PRwysXr2HlHvz237Ad6ep3yvYcIzCKZovYUKqr4uo1u02ul/GySWXcMVVC82TibKSBWJb1IXX/S4pVuL/P9JOzO3KGNJchtIa4sAAboEs0QHxGRta9cuYmk8eKS9WgbzLm5oZcv4GGnirChK0qzgOLBYL8AWw7R4+9rm6dQeYweYFadsaqKWXTuBceFZkaPNGWERdn3kDiF8R3J1D0zsbYvEOTVV9OBu6SleM9TW6zLqGzl3ZObWToZV8bGGwWBF+IEMTQNNxIMjW9vV7zzlo3uAXKEsvc+anr+wYcOVPZAmxMQ1dCq9A7rOFPDSkWrunKqTkH+HUzoVRctHdEFlTSZ3QDHQPCrMprDOuuGHXEWZyxUr8tbi1743POI5+RlF0oGF8AKPYFizFVdFk30SHnUopdgUO0lxkjo0RnpYkERiUrUpk/RFp5Zebg8YQiB1B3qVPZjgtxmSf1wfbiwGCnFZQ7FFPWJzNujsT6pehMrpebMewEB+8Rs89uylMAUUZkU7A5RdIR0g2NN9QCvsBAs9WdPYbUsWXKYQ0nAPeMYqsQ4JTc6LrdmpqDW9nzsBW4q+DrrtDbqe+6xQlrwXXAzhFohT0FCCDEoXkZmPvwvqqGFf9PcC2QGWeWjoZyLlvhTgtTGGpUspykat1Kvjj2IZPVai1nwPFOGaeWrgnOkhvU+ISAE1CQ6ZTOk47V0XVHz4Clcm+9G0coRW2Ug1hmpNXa3jVoDlRtYdOut/uEH5FcJ6c1NCMc9/st7FaPVXXgaIRgKSDvgYEu6la+7e/TD/3eaIv7+wUTfE0h1ab4m3OHE1nR9XuOv1y+S1+E/BLspd3TJ2AGb4ppOEHfpm5xIXVfbx225/k6C9xac+Cnr7CtI6YgT+iKEIVFei46YPAxycwRoPG+zrQtP0YwaYlNOzxY2KD7mfNCyvxL+PukVkbSCzwtCBq8HXjGo7jbprCg3meAR6PIBF4TFRCmxFlGcfn3ySAXA0jQxNiUl7KLL+8Ajmnt/I6lp1q48lmXp9oHkNr8HmOgoaR7Bfd8IVvzIM/A7pGNTK2YUB42J7Yu5kzrOap9BOLv3RY1Mf9AQVIMhAMoMqYKjtoErqospoZmtCnfnCVFDMPfyX+NeTlnbeUXN7wKAnUhjpl7aT4i5MwTbPjhH6PLzAMYIRF4HjHflXVt4c2GPx5cHCV33z3sN/zGScWL2OxoiE4rgGfxG+3hNV4O6LGk3+4mTwykJmnFkynMKmvKEo0zVrScSZ8SXT9oTtKMr6rI5RmP4tr8hCe0SJkXQOoXZa6A8/Gp0zcUH4LE78iOITL217eZuPxngLkZlXHPCF20u7yKkAxmFOOsCrvxTcd8dWZbWODVEVh45ovLY2JwQIXd8x8RRezhwqil8Yh81CW8IKg6PrbvHnpO+v3nn69/Nbg/PezBgme9NXBdprxy9RJhzW6S5XO4x94OVk3U2NLbuydKflLn2EJgxIFBegGbNJo/A8+Mvzy5g8OdJPZDYwEkmIU4wR71R4Wvcpii9l7P212Jf5nSD/6znAa834QEJBJgfVJ4QDD0buHjRuqLA3jtlCkrZDCfIMV0nmFi3v44dDQ6r9yEc3ccBnX9jjsXAuf/6dVfE4HDVxebWBck5EVM7I/R/qx94cEOYy1Xr+xy9D1M7LsfwknQAi07JAgYTswoLKUVcBCNQ//unOmoGaN/uV5+CvxzwP2JzLt+JLmqlw0RPTmNMcxuraTx4BPVCEHoClDAuCwr8GmgArDPzrgaBrWBQtkjTgrA8eY2g9P+pUXd/fYktksKJqoaSKQcMe6pBZvPw/bj1lPBZc/jhR9ZdU0Q3hakV0PkbrGUDSt4EzoBTK21VuRkS0KLp9YFmlTivD4VtPyC7MOJKvFV2erivvhyFA+tLDQr8HmWMbxWKiO2QKUpUaP4OQuDzzDbxLcrdRZ83ii6C2XxC4LSnp4nTs9dSJluPuyFA3JBAdlAWynJajWkCotXjB32rqw/bU+hK5uIaB61cjgLJzigeDOjeNJGUgaDSiS/dLAuJ11ekz/FH459fz2yVM0IX+6BVpxr2rdlNJn3kB43By8zjz5dd2SgvMbMbmoXgB2CAx+A4qCtkQ1gKgqUE0YgCBI+AM7HPy3DM25qumAgr+TsBzqgAZgrhoEu75ax0HroqIaVhLd/wC3Dr/TAirtw7qm4roO3zVsKQRq4LCFk/BdywblprnQYgftr1JYVPp01Q6zP7935a+Re3HtxnAH9VRRiRu5HsBu54HbK+XhgGkR3eT5ioXRP4frxvbk0tIrh0mCIDCDlzDgiRNkRJD3myzsdaoGLCwFJMyyJKn52NfKT1Tin8T11BmPYpprsCC4+rDMPe8OvWq0KJiEBsRAlQ8pCe0eqsH3juJeGXRcN4AOey1S49CZc8l06KDqLSdsM28AcfvwvB6s7vqKJnXOKxNnktvNbgn7uZxz6YtWsutWH81Qn2YpOQbt4KdhzjyKtMu6UpgQageg0EN8Hpfy5tPltwJZZ96fhhvCVKcD5W2ArcGjZGtk2GCctSm0mrnL75MvxTV9qx30NB5I2vDASob7IGn9i0BAhhZSuhJdteuZWp3n9pMM57hSt3S+tNR7GShiVQw32qGyOTmneU1VZ2s4nWlw0e1rd55eq1aH8UloSAZjI9sQnHMLyhRsofxrz309/PqZ78Yvgx9QJMmq7vGLwJBcA85tm9IJ3Qvl3y/IPLYKh+TmhecYBhIqTnoBE7bPHt3oKUOVG8lqoBFniW5N8hHvCqJ+XjMIn9PGAZQ4URCh+wIJz9B8tVksMO/GzpVHT26eOCL35tkwdP9K/HmQMVHnNIzcZ+Hp8iM/gaYJ2OjBBc4RP97jFXSSdsSUn6rAzZs7wuS8jQ/dPf9Jkj2y3tgSt7wPIyiVt9hBQAJpTEitN7FGQ4vd6ZtaZF36okH5ZRXArVU9NEUTGGU/zjrjlyrQwMHOUX72HiDPAkUjNZJw/i65VuL3kX5sUftLO0buUH2ZXxFaWR8MKLAPqUCEPywDSYxhgCBrNzTcsR3j4vsZstJIkMVGsF2kGGzUEh2zZKEZdj9y9TDVCcSCz28fe68Hunfm5U3BulS8gMBVTpQhKVJWb/71TZNuH5x8XnZdPsyx+puQIYskhe4lKGr1uMajEyPrD0k2qJiaxW6wmiOlJ+6emGcmQc08uonTRHd7XQ1cKy71XnL7ye80LbRlbIMh+yzBjQtklZEJmrr7S3JD+E0FV3R4ni3fnXuTxJUggJHLKWvkvqqtfzuO7dbBJX1EX/YWQPPP1es8/ZNLO6e2p9Ssh1QmNrNulxlmwysrS3dmHlgyAvL/KJ7WowRBQuMm8AwGLQGJQhCOtHpqRevjm16bRWOBSQFIUjRUYwRjOwP48DFNuk4wkyH+Fk5und3OEIqe8vt9g1lSZyBxQkkNdZ4GdRwJZTVOApxzXgI4PaXVk3N+lZOsEr+P7PMrB2j+vM81RUFJuCoUHIIKKKjrcInEdI6xRRZjpGNMeO2rGzBsun737AeP8ww1mcLF+rJEFuh4+KtR9ftuLr21rbei4XFEaLVPlexzIRQrbcA0bwtR1GQAVRgTlrL07o7lBUndHqvuzr00y8rhj/oFUzbAKpUYHWrzn6ADG0uCgGz7NrHFK8/8VuOuxG/j7tkltX0lGeN1wT2QoXQgoz6DnEbogSFiwwkKYFToGUUUPjJiW31at27/ilnJn8MozYm/demDSZDiXhRkBbBQTQdUPieiZs/W3qwfe2BywXJRgLUGxTZJYcARZAEBARpHgvqMYsI/jmr4ohliln35s4ay92ZXQ9XV5NYzFx6AT5J0dIrb0NWZSW3mzDU/7Bfw551/yJX3Y0dgyH0oSm8G6NgB4TWf3lx+ugK/SXBogO/WwRkfsFr+Sxh0B0vdqqapMnQlcJVkLHecIYn7fK67G2t3X5x3cefU4briXR7TpFed6wc+LOA5R3p4EOFweXWgKPp1nKTX0NG1N9ZuOjwv/QTyubOfFdyFr9C4HI+YX4dSQNWxgDUoYb23NLM/TeghSP6qhP0CGdn40UYtnjLjXP4Rzm1b2izgvTtTk9xdDB26xmhuB/YH9AUZCgcKTqoGxn4ZnlR/Rv0OL1WMCVbi9wHbAXHnx7lbbJzU00xN/jOC0zECWDgLMKiEBdCtCGNZMMjt9WwhMSYUVmkrm4XBAwJs9Ax0IWVCx6jg56LrDzDH2zKubYwmJfdeOwdqebyiOaaGZsZdbuk2dH/OUDRophqUSnKxo+TSi5tpknKIigIpzZxiMkHDDqPrlI8Jrv1wdM3elbGVfwJoPNR38/DLnrKsN+w8iBAC0HaUv1Kkhu1OHngEcNMRmvQOEdV7e2xs7ZJ7Z/8Ytw5OnssS/nEoRo3naCDjoStVyd2MAkJjFfZDG88CBaMMnSDXE1TYorgmI80A7sIr67r7StPeMHA1JTTYakdusM+I7BZTb+iu9MNTbuiKvK5Kh7lzMi//EMxhxW1UQxgoePOToascRJN8eIid4TVoG92S4aGdNapHVunzq83pf5PgEC7tGdePA4GvJEGA7MsCnQy6Cl3ROzSJ9cL1MuAT8WukPfRh3pbQwFtw9XvD0HoyKnlEpowcSvfYkDtBQ2JBHcIvUoWAtM2s12PGB/C4pruvhlw4/OVMyZf7PIWrlCgZgCIpIMNGDO8P6Z4rtobX6Fq73Su/mhUtvHuhsS75UjhL8EFHbK0b5YcrcGTzhCdpHFsk+QoiRRFFyJefgJ2IoggolW1lAOOmth04ryJOqxK/j9tn11ZjlMIDhOGLlhSkoO4RHJrCZmkOUg53WFN9IDjE1tobIEfAVjyQpaQWogQVutm6MEhyDCxHeTEuuH1Y1b4Xc86v3ea06N3K3GhO4l4TRDOrgiD7gqNbtXYVnVjOc1wDWcU2qIHSZ0iMtCq6WkFwBKxLNGsmKJaJSc1GzjEPVuIPkX91U+fi9P0TCELsgPqZquiwBqFSg6+fY6AXJRsy76yyOijioTlhtbrkll9mAhm60owfuxE4YzfiauwMKl8693PcOjB+DUsqw/wBaLDQkmRYXzjU+TZoBFWN3k1ENFsSXaOX6QXePbO4I635hhGY9hS0f9AxVoFm4ECCao+kLW2im4w7knFkqk/XhGnJ7ebPzz65aClPi69AhQICGnsaw4wsIAs9acKgGKQadX5jTIORgxC3mA/zM/wuwRUXH43JO/HFj05eTfbI3ORaneevgG5AafqxD2v5PBkNeEr83CuqvRt0X/TDxW2vX1UV7Xrjvkt759/c17Qk/cgo0Z9XyzBUN22L9fIUe0hW/Edqd5lxDg0y3tizsJMjMjaxOO9OADL4AhIzogTYIZAlJylGpewxgxp3n1wxrnLphwUtRW/hGCFQXBUjLbEcbw0J+N15uCEX4rTziKwIK9s/u/xSeXFw9/zBpMxLX48FsjgSzd6g8Rv0zVH3pOBnEBgJKMb+JR1T5e2HOr/yu2EqlbiH3Bvf9pCLL31q5fRgr/9eG9Jh04HtHvCwc+AkAV1FNCygppE4G8JwlAMpMrQE6x5I4LSzwO1R3qDtcSd1Mf9HXfVD9QDdF1gpJLwe/gFen4jmiM7DNpLIkHoQC+/t90HlphkmuaH/KGgALTwHPH59SZUWb72OHqP8QyrxG4DkxJ7fPuJVhtCnYZqH88nQSEBWQ1N0JE5CcoPCwrBeYbiwN6p1mPxD+WXg5ql1VXDxViefu/gF6GOxFOWoRpA0rSmuWwZGe4Mikj8MgOBvUPoqVN6bfzEi78amPSwRqIfqnSJQKAmjs9bYTw3M+rWFlqkCifyxZspLxZlnllXlrbZW3rLiRtDjqmNgip1krS6Kjfkitv7gj7PPr3mS0Ao/1wy6V3TjMfuyTi08hxnKBZ8sTq7VZloubB++/IvrHlOEws9Cgli+WMSfja8/6oHwkPv4XYJDuLlv0sd2xj+4RLE+VqfDrIrxq0u7Jy20ENLromHrUrvT1D3Xds8cAnTPWp0OfbLOw+M2lRf7TRTcOdY699Km3Szm4xQmdqiuGKcEb8HXNKlVJ0ka6FzMB426TzQD+W4cW1/Lk3d1iuQpHcDRGIaicFCogqpCa46aNawr1PRF2VBpzv65PThmcYPu4ypU37lt777gLcmYiWv+CC8kUAN9XXgN0iA8ywBFJ7I4R+QbLQdM/5XvXokHkXn2o3akmreUpfH66P2jjWJUnTDfpUlQDG2uboEeA/DK+GWcxC4yBHgaqn5owXF4joKW2r4SOkUHLYT4uc8fgP3s3piPDByXFFnO1mRXt7BgKyYrGpAkPzRMkADhD45BrUETsO4NqDRgcZx9N7Hpq1NhQ7+vzyvxG7j54+zagi9nIaG6uqpQtcHXes8XhQTHkjigaSs8xn4QHNVtanTjHmb2H8NwBV1Pnf+yoQdGM4Y/HMVhoLFPqPUAAY0LQZNo6AngBAlknb0IiW9qUqtJJjfcPD63OSEV7qRwzSmrFKCDarxBEtYdUsmlU5GhlCWnRJ5ctd2cWajs78EcvvCmnYLklhbX7M2OSBClHZmx38KzVXVbg5Soql1NQg3kHIr35p8+L6tygIuu1zw0rke2eYNf4J6/8Tvg+LiVARESg6y+Wn4IXN45bqSD9r/uE5Qj1uqdzc0ganWZ/LGsgKVC8a0Pr++b8sDO0r+EpLvz4UsrpFg7fNmUtWGv6ZftIfGDMNriklTmdGRUkzdRuYu7l/Qvyzq9k9HdT2KGCr8nAKJKah6/eNIv66cgqYkSrLR7OaB0kjb8Az0Ft3ef+nrSu6dTN5g7ezXq9daH4clNu+iE9bjdyptyHAGRoy8gQT9LjAuU5Xx+4NM3l107/FNm2kr8GvGNhx30kVGdFGB5R1KwyyrgRJ63AN4CXRBAqbCdXHf5wI8YGzUkOC6lE0E5b2IYqaka4TcDd2hovHT9BsdFXPYJmsdcBaMZAdgR0jTRw8c3fuIZ3hHXskykPnN7hXOiYuRSFANsDgfsYKQmCvJlUeV2UbbqPZKajZ5cSW5/jMsH5wz2lVzbyxiurmjVkUluCLDtWzkolym7F7MkvFb3kaUj7pNb2vElA6/smXqUMApmG7IrXBAUc4YU9Re/aNz2+JSjbq96B+2WJooirBVffUwq+fL2/gnzU1NTyerNxx+HTulkjOJUjAufFd/whffc2ceh44kpiCJx2O/NZ/gdZJ1dW40V8nZBz4DF2WAUL2e6ADQbtM/KYnGG/84XHk+uGRFRVnCts9NBB0GVuP33yA3hDxWccXoVda3o6hYSk3sEFHIFppM4gUvDKRI3VCb0qToPT6tQa2hi4sruiQtJXXzNJwS2sdaoC3xwzcNqoKih6M+3WZ1VM5zhVXcFV2mTeW7v0mYULlcLqtH+25iYFHNf1Us/zG1Js7ayGu1HXjvz/axRur9gkaEFSFlCsU48UAzi++CkpgurNh9kzryc+X7OHLEsY5ymCFDUwRcOFRoa8yNJEug4c462R89u1vvtr1HZ7BPfhGRknl0iuvOe0aGikKFMv//FkUFjocvjk8BBZ1jC8FaPT6qcgPgHQMtoyu7ube9zpSVDTwQac2dmRJ2OB3A8zNwEHLWFnHPLXSQTvAPa/BwGlI6VdMaDMZHtw6v3OJdz8ePvQm1G74Ii1zWKDZ4vS+41OGnpHdfo+e/ND4DIvrapBhDdLQyccuI6mRFNMd9jdfvf93kr8TvIycnh3TdWLZcDGYOB4oNq6ycNgwy8zcYCQcVP28Oajk1+aJQZnXDr6IdVBff1ySRwDcIJDZKXZs6ksrByDegxiRJ5xF63Rs+kpNddBQWXraWXPhmtqe5xLEnYDA2D6pwEfsO2qXq7mSgWsTjn4voeelD1Pfc3Eso890EzzCBqxjZ6YTO4ewCUakrHgPtuM1WXDIs98boqldgVMbMuCbCnOdZa4goQ/ZObv1qx0sGdfTWkLHvLsWA7Wc0l0Edl0ZvKsvwLmKYEE/YqTSJrPvGrrDP38YcEh3Bl9/SOlF64g6UxGgomCB34Vfu2+o/M7Y1+u7ZvbksMJ2/eX8F/Zd/c/gF3xkSWphtAV0a0cAz8+hq0BFBWioEs2OC91pDYz/z5xeuaDlz8q7WD5/csGKq4736oyX4cjZ3ZoUowyODPGvSZ8cLBjaPjDNkdwlqjAw/1m126f92ww4Sh47qB+QhMr6VqBppLMN0eRaE1nOI+d0TVmFq/8701kj9unPCK7C+Yi+s6jxIG3AcKWEGbDysqfZe1Ro5/+LkZf+hmV+KPkXP1k86k6t2tYdZ+0BGKC7bJi4v89HsxdZ56A50vSPuhge65e0wSvcWQ8NoU30n9UVeks4ktxz6wF0gl/jmc3zU1XBfSP7KwRk+X1wctDVpTdI/gkCFnWKiiMfvWAB039KHOE0vQ+NytAzOGBzxZb1lZI0pQZDPECocKTTdYH0UyhRyLJ6sg9E1LaNVNnryjMTyjywltl129sHdkCmNgP9AYsKChhKAQGygL0Otrtp9lZnf+Oe6c3uOwUbda+r2l4zW5LAIjLUlBdo7WDR14fDIgUSYOYJRRJP++26j+fs2U3sWGkUpmnrnQPK5x+3M43tCfdWZ5X0jAm0kSIyiUvgt+oRI3viq+2WvD733Kb+MfEhzC5V0TtlhJXx+01AYn2FzSVqVz9bajr2aeXdvUl3fppKRI2y10jcer9xhtrsUpvLGrbfaN7zdRhi8SLYbWIYOgITPCjEtDw5sYkDTMj1HsutDIhguSWgwxQ0Eu7lmY7Cu+fZzEpDAJXme30MAvMburdHyx390D6+ZoamCUYUhQblMGSfEHMd3bXFbBm4m1On+Vc3P/VUXyB2kaJpEkwaBlXEjZaRifw9rD5jXrO3U5cmuOfDm1p+IrXaVLvuh7sXj3CA6BwaB0x6DlcoROb/vsO+/cl8iV+Odw99TSbwgcbxaS9FjL0vRt38PexcY06NMIwyIq4qmyL3wyh8J84zEutonsy38O6NowypbQIKJ6jzvlRSrxT+DG0TmdvAVX32MwsT5aXoUsvdnTDBRrSsD+RwDoNi5UQheNT0nBlPRTH7QPFF2dSGBiZ8xAK4QwIGgo3FHD0Hg3oGPfSGg45subR9/eyzKMXzeIKAoPROCQi2D/O8tHtxxs+Mpa6d6bH6iKCPsZmvxhgGA4JlRvM7Uidi3t8OwXcEN6g8ak6gaBlngh8aECTUNL7tCqGACvhX3OXm1BVP0h5vAUQs75D1/l8dIl7gA+N7H5mxMgGZOZp9/7gmfUfuh6DOdLcCqpU0Tdxyoy0vwW/nAM7j7skQmTAxKeH2RngCxJ2xG5oeNluVdGc4yC3mVP1aKZKxuu7Zn1YsGtndvttBKpG1C7GaSOIqIdFg6eNQAKxEVBgbihWHhCGlmad/GHGyc+boiu9buyoOxVTXKz8RR8kdy55Lq9B+We/G4EA/yjVEVAa06hiJQwGvO0NwxcC49vcirpof75qoodcVhpQHKOT6whVd4COFOC+NtQvDGyO3vpsc3jtp3bt7pOqyemb2ejqvXQSf4oz96bJr8PSdEAFJ1A8xdN3f/R6ysObV8RVH6qEn8SJbe+q0MQRC+o6ld6C/bWslrIuhjg5/6c3BDIiIaLdQPPEsoyZobGtlmh6bJFcN2t2CykEn8e57a/+qIEXzxlBOr7AvfN9T1YOBIYGCUQloQRDbotHtukCSAu7x07xVd4dhs0MJ2BLsN+RgBRp9dbwhtNZDiLDEkOBDwZB/ng4EzYPXxWTm4IFFeEJCkAjcvZWL2xO/vwh/EpL62WDdt0DEez4Jg5K64pvlGFdw9G3dyxhLl5YPJSjvCvJvVA9YAom8NIqqoBnmOA1WqB3EDoqkEDu52CXTrtjbQjM96HRMZPnToVl/05rxGYyRODXRk7qkCxoXL2xLUBQdMQn8jAsugfkRvCnyK4+AbDLzHBNd9WDQbtndqyLP1bZ8ahZXUoTOkiQ7IydEzhgmK8Wee+6GDIRasUWaB8IjVPM6gXGCb4KY2wPu/2GaMxOuggTlKAgrSN1pciFnda1BqyK9dckqGKvjaIdKxQuUk6e8Ie0vCJyPqdCjTF38EcXyPgdWj2h4IvFK2LJbjjdR4efsJ8SIIQUdZhAyh9qzZ++CNLTM1uOBu6D4MqTpKg6gsU9yjLOr372FcTBzfv9uqFas2e7KnTQVvQbCo0JBVAgY8BQYL17hmGudJ3HP96zq+WEVXi9xFwZU+Ekl0JSey2QfK7JvsFMQuPSKpYn3gfkZH1C2RJO+yw093dJZfCYCdcROD6jPyMk8nlRSrxDwDJAD+7ffhUXchdpYguPiD+NO+CDDciN4yw5VBMZO96XeZ8cDV1at3Lu0b/gKvF0w3Nb0VruDVA5+K086mGPVcNll1psE8LDIbRUO8hbQXvEZL8bUC8N0mE+h36gboBCgcxGp7Ga3ScPg3QEe9gBGMG1Nt5MkZ2XWni50qjWEZ7hcLQeB5hzrCjMDBFJzNF1TLPI+IjWC58AKAdz5W69TcVnb8cEUyMyjr17szp06frkGeKZShmeNaI9BbeGIieRfJnNQgJ4glPwNhcpDV5Fx37R/hTBIeQ/NDwjz0yNw+quLp5N0/u9nrubsCBEqbouMbaIuYl1R9wrCj9x3HQcpey4XUfprmw/dCvH6yIea/DN9I3PLFuflBUg4m4JaQBaYkdL+nkbm9APFHqx/ZTBLUVfQbNOvYFJP2kTtpm0GGNulXvONh0V3hL+JsemTqoaMZdVTVyDJy9oeDOReGJDZ9D59GgNhTXOCInGogh5/d9OqtJlzGna3Yb308nrKloOVggoAAdVkrAVfTxj5+9/lFpyWnj4cHvPQZo+zyet5pxO/eBZo0EaHHUgKu5pzBr+94NE5uVn6rEHyDz9Jpn7BbyaQxwI4qy9sUHOyytUNIPJhBgy4s8CAI37FbYBSTXI+FRzRZrmqoZ7rMrUlOn/mon/Eo8CKPsnPP81iGLKLVoGgqqRWRwH2gcmofkJhn8EcBX71an+4K9l3aNHSaW3U4l9ZJ2yICjvHwGoH0GaRlYu+t7X9w5vrQNpvkGorFpHSo46KuaBFe1xRszVTx0sKhSp1Qdz5YVLccbMC7ztuhZSFWZZdq9PYm0Vh3gEbGjHp+yz2ZLuEkVXc2VFHyuV1BP+kTjsEqGrqGtiV0oe0R3mo/ZTVFskqIUjaG04uE4RkRw4fU6ewXwsaZIowqz91Sn2LgxARkrVKCAUiTvKxmnFn4LVM8sv0SeCa8z4PWUlJTfzSz9c/zUq/8EEJFc3Tn2o2ArNqTM7UO/A520pye0fr2Z3R5TfHzTwMu6pp9q+fSGIWe/eeXlqFBqRSAgmmvRzKVTfNyIOl0mfHDvbn8OaHnJ9R/e0do9l0rc2rcyQtD9RoMub+T8fHwMPVfqR0O/4misL8phJ+tUdnRSyza1Ogy5e2rH/Md9uTc2KIpMq/B50biElaOhJWEuOsOrjm7U6/UDJ7fPG+HKy5iNyQEnCji+/1rQ97OgpSe6kcs5q73U4dmJ280TlfgVsq9s6k8quRskhTgYn/JK99zzqzpwtLELZR7xSuyCmAbPVYyvIORf3doCV7O/sXB4ZJmfXBbb8PlXsi58/EIwr64uLvNvSGg6eiCUIT/12kpU4NbJBXG+gtsfk3phR7QcTtcRF91rs2gJG8PxQNDJDx01J74SFhbGZR2bukQTiweRuAbQ8BxiQAca3w6w6xs9ttqcFLj0w+gtLOHrE4BuKLQ7sL9i7Zo8+skDa8CLMnZHF9/eY4utM9CVdzbVBcBtplr3pV7YF/90PeVd35UUKD591s6JTpIgTZ1Y5COuJrd4u05++unmQv7uvRhFP5mY8sb2tKMzlgVbqZEenwBQQo2yAJFH22p1iard6w9zT/4cf1rBIaAvUju++fAyP7YFqSKkmEggROaeWdcNnacZez5UQ49c2Damd0R8m+9FqvpQtx+bL4KgCYY1qc4/Q2539i6OOLtl/Kfp+768gBuJlw+vH3qmqOj6Wuj+9j313cw6kHxMC4MAnws+i4a4C/6B79owQgKeXDs6RxpMnmHo8v2xNh1aLo9fghLbX99VeHtH6vo3XmvWc9yKiKQWvQFpO2+z8KYFRED39cMGROgg2ld0Z/OetROH3jtTiZ8j88K6541A1iYdY+5ao6oPge9NKaOCD/gDxBo0DGGovhFZF75oXl4cFN/cYVekgtU2CxFZ6lauUny0uZFNXIMhHxaVqOPCgrlnCq6s2IgSX5oXVKICp3+YWtOTe3EbJud3RMk/K5YiQvAs7BI4U4axcZOa9l73IuFKrZ/545u7WKx0kK4pAGX1uA+zP+BGeUsHQBG9DAXJEbV5xFdQxT3ADXePL03yZJ5sAn2lKXfPf7A3YFy8KmPSuVv7xx27e3b14+XF/iGianZNj2j4dC2oCge4/cxKt8C/FRzdtXfGuWV11IKtrxiarPB8zE2X62IQRVLtUWIONKTl8oMAY4t87p8hN4SKL/jP4PLRD4OB+9ZWBve1QmvaZI3NSGzySJP8jPPNdVfadlmGEhdnD8qyeBSgmQFTN+noj103VAVQDGCtMZ7gpBbb4mt3/dUD3zm9ylGcdn0LR4rtJWRyyutFhU+L0iLpBg1YzrodY5xfNe01cT06t3/tS5+H2bEnXQFDxWjLmFYD3lt2ad/KTiUZ5+YRhtrIL8uQ+uAN7tcx/BuN56GZHI20Lq3TfekEUTxDZRzdskgszRmCYzqQVA1egRZ135tmJyge8CHxM9s/PWlK+V3+65F78bPZTt4/0e1Xz8l40hMJ9X6aBc278tlbpO6Zx9AMEDXnmPDa/Rah47lnPwpTNX9ueAhL5hcJexKavfoIIkXzIoisMx+8HurQFxaVCt97+Pgnfy+bxX8bjnw5sBGDS5sJIFaV0NI4ZMvhcRIngNXCAkHGzpPAOqxBvw/PXto9diCmeZdhstsekH4iNnPAGVpwNCLDMiE+jI+ZW7PdhHevHZhYw1D9n0EV1wBgNAhIZMN63ZZdKE3b1Tbnzr7+pCb1pQg5ykwSV/65aJ6WIQggqJTIBiV1jW9yL67u5zCMHD7nzNb+YiC7uiEHMAMjaSg4/ADDkejANU0jGN5RxcCNPuEO0lpSqm1JbD31sawTc5expDwS5YHUACUCOmRQbKOXviy/7Z/G/4jgEErT9iXk39i2kcLklogARI3+rEGvxQPPbRtzgNI97dCdWRTfgowEeiGaAZCLaJoODMXZ4CjXm1vQiClNe7+3tPy2Ji5um/6YLOZ9I4mSGWKCHhKH16FhBjOBNvwdTUagGVUDkMcYPmi6JSQpWnDndMIZx7JItsqtO5l7vtTkwEMErnMoT5wOrzcrBf4P3QtRrgafCR2gaArKT/thLihuSMs+Y2/vWz/pBUMsm68rAQdakoS+n/no8A4sZwGUI/Kjh5+d9vLPO+X/Rdw4/G5DBshVoMHpLQVKY3U5YEZOkZYwDMfpUwShpso4lVu16diKdb73gYYFss+tHedgAnP8snFMDq75eEJCl9zMkyvq8o6wJorkG6YpZS0jQpxEYZl6m3dW6xyU1MEMBzI2bybyagmzrZQ4TpREWI/ENRxnPwuo/gMRsY1u2aPbFqWfWvp6iM1Y6Be0r3NOXh+U8tJqMyD85yi59W2cq+BmIs2HtdYkb1NVLnUaqqhhOEVgtNNDsI6jor/wSHSVfjfsMTUrdlr6v4hTX41qpYjpn3MsFucX7iWdRO0ZJadASWgZNnSNRwsa0/rR+d5TW5+fQRreSYam4boGyQwSGup2yOMyQ9xNFwW6siiVGIEG/41bmkG85EjsdEHIP/EywdgwFbfuog1xjCIU9yQJySqLGhQX8CrIjOheqD/oULPAOwCbhQI+mdxWs/NCMzb2PvLvfBfhST+y3cbTKaiLGWjDAdjCkEpEn1/+B/ZrDYoJyA8KITsimzXxuXOTgZizhUXhKgSniTI1NKH52E/Mm/6TQPf/HyPtyPwEX2nmJp4yHlLhl1WA7T0daEWk5porIlJBq6MNyCDwC8CXq9NQBJvpphHgG8Jw2q9RjmcwwnYBE/KnKBp+o+kTi+Yd2zx2I6ygp9ASE6S0CIwAmgqdHQInGIaEL0I1QzqQFUKTA2hbf0BZttkia7zToMOI4ye/GNuUxOSTHrcLpbM2Ya6ng4SLIq9hZXoMHXMZmhRPwOslVTfTvGAGm0HwzkHtnp394/Gv5zYXvCWr9UBJPR9argK/H6pU9PgW3gJUgv0oLOXZl//sYOe/E7JOLu2rC3lP+mWlN09rjMn6sKGi7BLoX8gAoU6Bqk5SCR9FW3cZGLMLbzr6s/jyvGsZZ9akcLj7sCiImbizWYvY2p1Lcm591dVw5WxnGYOUVRI2ZCKLYCw7cDJ0aWj1HmZo0X1AgqRzL61/kSHUQQHR35DCdMput4ISj7EqvvGLZvBm1vnV70fY1FElXuvsqIaD3jYvhMi7/t3DgvvOY5gqd6MwrSpqX/daMgreNr8BNF5mEzPXsxI0dwba2a+YhGYfxsZ2/lMpgP6dcGX/OwOEkvOrgO53CFCNIYJAGa1RcLqGcTLOBI9t9MiKZTnXT4cW31m/ClML+iLvA2XcZUkaCguqDNavT9ekWJbDMRm+E9SeCUhPyDMJcXKgOECNb9Bj+bzMTJ3z3powTpc9IzlSD0VhXTJkNthxAYfGrmFHhn1PhyIBbUBjChD0HIJKZse2eKux6/bmREzMHyGpzC5nRMohV/6pb3lcamrWCtI7BixrDgTqsm5gFOxQOnSNCSQyFCNojzU4cXOg6MJ0KweiZYUCKh48Mj5l5Ap0+f8E/xLBIRTe2tm44PaBz0nNUx2RjqLoHgtH2AWZ2IIZ2luSBEBwRFyQrOItSYpK8Hty7BhOaBZ7+MnCQvW7tgMmFR3//JU+ydHMlhsZbk/rgaudRz4ZdoLjyKZoqzC0nJt1xE9256RvCqvWoI63tGCgLLlbWVg8Ai3YVmAFoC8BywNVJ32MJWxpbN2+i9LPbJrEGJ7XAoIAK1MHLCQlv0rfcDhj5vt8pbs0wqFQellzyeteB4DsFKBS40n4knXSH5RQ860WvceuuHv1VNSdoxsXYZp/gM8nArRSAsH8PDTtzTm+CG/a9fmGDbuaO/3/u+Pu2U9rq55L0zBFfoyHJORCMVP3DQ78Vj8nOBIdhz9maiKOg40aNkmMOM9YYpdE1h+8/s6xuXVpgjjHELqqUcGLMDpslaIVe3DBtz8sxNoAEtX3BFft7YgaHf4wVgnWjT3z4roXSdU1nyQZVcbYQXH1h36XdXFtH6B6pwZbyRpuJXxCTN3+c1HmX0wpnaJI3m5WC84LsP5ls7PcI7NfEhz6JyIDltHMsCJvQLtG8ZHvVGnx0878/+44s+XVJxUhaw0OJMu9dFWwWmCd2CzQILNR+Rgd9VLdjlO2XkydWlPz5q4jNPdDARS6BYmLITmDZsIXwI6xjA0JEg1BiQ1IJa/juPIsgysA5Wqz2yygLICnkfZabXBMaST7br/DElJ9FIuqoTEh+IdlIZFpLArmPcTwIZtloWQXzYfEKoHS9xlMrYPi33Sc04Ojm/YMuDNbJcQrk27e9t+u0X5ONaT0888vbqcoxmOKWGbHSLaUJIPycZrO8vmzzquypAY5Ex7ye7NWMxQpQK/KaedxQtUJTTKYUQlNx600v/T/EPdb97+EKwcWV5PLbn/CM2rzAFQ7yH30ScSKJn1XjETnz2x+ebbVxvUEluQXa7QdZcateb16ePGtLzuRwH8q+/otD8v43oQkeKdZ/8WrDq0fep7nyXoo0yi0QRLFhtdu9vj0ii3pLu79sL635NqTkr9spIUm7D5BMhs4CjZE8ToabjsQlpQyrvDWiaqsM2w4rG1nwFO8ufFjb6222aIeWPB7+IspzwRc2WtkVWU1GWUBxqHCwxVHZNJ7rQdMmYDKHNg4eUagpGCcoUq0pEBJCYFUtt1izlZti2ze9cmUlN6/cqH+nZB55qMhQtmVGQwpx8pQBSD3HOV0o2ikBKDaghYaBzQSzKZq1iBDKChexmwiaAUKBtAeGgTNAr+I7yJC2j0vl55MsrFgmYUz6rsDoJSkw0cYPHEQ97sXGYb4JIFbTksaMzW6/jO/mQ06/XJqJKPdngUV3zApIN2QFGokY4+4o8uujU5ealFS5pEN0vZWgGu/1q6eekPy5Y7nGYxGhg8FjMJeBx/0/vI8KAbQjnYm4HeDLg8KLEUKDmUcMzOXQAUPvQao6rGl1TrMGH2v7L8vrh9857Wy7CPTSMJwiLBtIuDwe6A08gYZtjOydu83o6r1uXJm5+gWmFS8EZrnRF8AWiJIbhYLCUTNtqtpn496/XIo5dK+CX0JtawnQYbWw7Syr7ioNj+UpB/qDF3ReSSl4vdCRXDAl78vFeNSaTbsg2ptJjwwBnZlx8szgqzUZI9fARYrD9U+8zJuCUtlMO+rUOAcqtJy4ubi618/KRH8tdjqPc6ha8rOfews82ZshOLNklT1kSfwqIaFGRc/6WwIt78igWZHShF6WGi4/uXYpmP+JXJD+EsIDiH3yvaE0rupGwngaSmg/AE45rcEJa4MbfDUzLTds9dER4Y+nu8jH23c853vrh/7sL4/79o2AlfiFUnNB4zj0aaPzjWJr/D27mo3T36bSmFyDBr7UmXdhwlySusRG36V3PLMnvdbKO6cmaq/sKMOOySS3ghoI5KAhOXZI+oMbtLztUOwghn44zr4xfgJqjt3KJTGGM05t4cl1ppXu93wvK1LnsukaSxOEVBQIlQy8K0wNAcwxrY6rGmzV+rW7S8f2jTnsbKc20tp0ohFmUvvw2ZhgCjjX8fVrvZcw65v/lsquet7po7BDe97uOGHjR4t2oH/wS/JcAzaH0EzDPUMVNVegnBCrwYpXti2KaaejTdsKAJdVXHTgDAM7DkYiwaHUUYYkQlu+rRUs8sV680tIxXh7iBNMeoTtOOJ6AbDvsq79PEwWIcrIbEQksHOj6rT+x0MC67YPS332oZ+hOJ9hyG16hoR9KUsMKMi6j/mzjmz/DJDE5GShq8TVfrdqk2H5BRdWLUJaoS+Xl9pBkOTSWjfDURiaDkejzYkgh1CFOQL8HsUYxRnIL9JFQMU7EP1HBYsWBB8QFaQsYRUDevXQuEgYLAbg+r0eDk09Pd30P//iWuH5k8LFJ2dqkguIMOviwwqCqlAGVwkjVjUtN8X42Gbls9uHdtdFTM+gU0+FBE6FEzQnmOA41moqoJGNXpk+fIruycOVwK5o4DhZRTMcielz/ru8Foorgwq98YBhzvj28U08D+DVhiZoVTws6wWK1qbnUOxtvFslZe/iYmJ+ZUBv7zj5dnBVmqi26eAkBArKPOpk2t0XGSmQ0IJGW4fnvkNT0g9NAXzGozz7cQWby4turCmRsCbe0HWFDW4Sv9aZRnb6xO4vAGqSgeyTyRJS5JqGZ3QfOwq80P+RfxlBIdQcuuHuKwbuzewmNBGFCXAItdG447yITVmaqrA4pHddlavXl06v/2NV3DFsxQt/UB+fUCzfNms78L+6B7Xf1zZsTjrwlYCSDx6PFVU/KpfSenw6ue/m+Xj1FeTRwmBwgmwQ0Uj/x4JD2QJdEBr9oik2U16TZyKyh3c+NZpVnM18ZkJ+QggY/zp0Jgak7NvnVoNG08clH6wgvEiKF+CCVwneJ5Hm81+4w4Kfqp//+nyvo0z6qiuvE+AJjf2Q9V4//XxUDWKBv5daFLVga0fHWdm1Ph3wdX9s0diUsESTBcIJD7RcKWVgaSsEhrFBm+EPWdzcpvJO2GDR05dBXKvfNFW9Gb1MWT/8xxt2JGaxgnWTVpih7HxsXtdV44usNqCB6hU2JPRdZ7cgVyRrHOrFxpyYCDDhzeLrP9MWv6VLzviRvFX0OA48/OEVPjZB8KioglXwe0gAydeDgt1kqUBenZM3Xvja5lnV3+Ca0pTjo99PKROnytoBi7z1Jc7GQJvZtDhPXCr9Zon79JCKGCeQoyLZutxnPsWo9ivYxsP2Ho/m8l9FN/4oVlx7pmHMUN4nmP0KhIka5TAAQ3P2+BN/Lrlm6pt334Gfvd7G7b+m+Dy3slT/KVXp2sy2igbTakhhYqCECwi76wxq16XWbPRsZuH5g7zF55dCgyZVzQKYCQf0FWRxzEJkCwHKGu1BUAM+Aw1bxrqDYgg3YIhRcS3rZ3QbETauW2jmsHu9ylhBKqjeDoNNmeOQ0aMhnUd/llIbOd3Qmu0Nzd9/y1c2TH8nSArPcHjU4EziAUlLt+kOt1Xv4PO3do3piXk2CNIDTp4DpS6hEvVuy2pj87lnV9RVzGYappQVgtTi6cQFGAM5EHgFhGarKHxTV//yzYRuvf2/iKEVOuWFZU4tIek05t5jgU+vw/QhrulJ//sGtVX6kDkhsoRGFNIkGjrPxSYiJZtsRU73PvdhQkMhfNmtlf4H0YxGOtw/iERN3185jJLZM1OGmbdw7CMGf6BYn4MVSTEkvQpRzeM+eTy5mVWgiJe9wqaH7lbiOQMyZNSkHZ2i2FocWh9HKC4L1i7vRHFWJ7FSaIEjfGRutDXUVr09bnUb50dn55yxVqlXnecc35pt1nNAVoEb0AENKb1Kb5zY93WVVP/bWK37hxe2MYIFLyDGxIBuQCqagOgvHgaHnqNC6rSrUq7qYOqtJ2y/ZfkhgBJ68fk5m+O5UObtBJV9nOn3YKsuyeqweBvgoM7uzHSuo8hRJvmy91QlHW4A1IEcY1eHEvR3FVZcC9E94is88Q+jLCMy7mTbXx18XqHFaXq9LEX0qbsKJFfcVA66XaJqZr9WbOzZl/49DlV9j+hW0P7I3LLO7/LknXmy42RwVRbKJizouo9mRqR1DOf0IizwQ6Ug47LILiIp+Obj+0fnzIKKoAHyQ0htEa3kzU7TJpLh1dpLevWRQRBGSjTDIri9/pkwGP+vjf2T1tsGFP/0n7wr+Dyvrcn+0uvTNfLyQ0aDmDloblX8XRrSO1+98nt4s63xpTlnlxp6ALsKwYg6eAvrHxkHc6RMNTArRIOvVJvydVXZSF7GloNgCbsSIqDBBa5CpHbtQMznsY1/x5cD1RHfQFtKmTjURJLKgvn44bU6Dh74B+RG4KOmTOI8F8GQMu+SD6kYnc1lo/0SSoJ+zdKYUbA57NXqHeDor2GP3MgR3jgdzEYEnKAanC5BmHr+1eSG8JfquDuA20lWHxm0wc8qw7ye13wO+CQxBgga/TXIbF1p8U1HXb93NbxbzEs94KqCrsJQp5Qt9uiUnTt0Y0vv2XlsHlur4CmryHnRPhC4xqnJDcb8CsX9ZeAjYE+vPH1l6VAySyGIKwBAaVBR24kD/wqtpeu1ra/fOt4LdjhNxOGEYNm3xDZCToJSM6+qv0zz72KYXXNFRLfv//8ZpbUnvDDe1gh+QkKmRqR2Kh/Su+XitHAeOpn06b7Cu++hq5Hn4NcCKQKArK2RU0IeXrAgEX/X3d5unF0VoxYnH+Ao7SqaHUGSvVNsSijRMxnwbWGTAoOjvnVLvR/hLtnVo7DlNK3ME0/q2rCdQNnn4TeXqgF5fM3rBe5xLjWYWGPenNOv/8Y7JDfuP3ghfimI9ZkfDmqzY9k5IEfmFDcL0mg2OMGdcLjQOsIK0iQ8ja2bfHqM6W5VxL8eQdOApy9EddoWFv0efnXv5pKaznTfN4A0BVMMSj2W0VyuxiOfxwnmJ2Gvfq0+GrdbpsP9ydx5/jiYZhU8h5QBAdy55C7SjE00JjI56q1fP1/FIbwV+LawTnTvAWnp0Kih+SGuiYySCz8N3NGAtxTLR5fdwuVu546c4nkhuQlec2JL6ikIblUb1Wr4+Sj6PyNw+/18BadeB8SVjKad0HDC6KMAz6oxrqqbScNv3l0zgjFkzaf0BUC7YeClJ3NxsM2ThzArJHDa7We8g/7GsLFHS/NDLVzb7s90FtjSaDgtgvB0a3bhlbv4UEu6t3T7/endf+bOGAybAltJuyMbHqt6Yl3xxG6+AaFS0FoqMcGv59fpY4yjpqvRtfqf6b81n8Z/hKCu3NmeX2t4FZkmV/XmvZbfBzHcT8kG/zuqZXTfIVXXsNV0YZIgIPqSpCNUntI3HuRNYesssfEuH6uHuA1xOmvx+0Dakk7pMBQvn9IL99b6gzrW7fuPeL5Mzjw2fDuhGasx3UlDGUkRV/TakXBpsThpMTmnV0aFuItuj7ZX5RRnWLtAWt48nvNHx2Xeu9qaEUPbnw459rhTzTRG4OG9dBYoJWloRUFuzCM799j9PvmuM22JcOHQku5QpVkBk0+oJdp5dHnGN8445o816H/qP9vAao39s/9lFRznvX4REhu0PVA+5tyiauSW76B4veQ2f2ngZJQymU3VoQH8Q8rsgxcPg1gSGFANavyCXMjq/Wb4Evf08jjvv0j0CWeZ8KWnLl9mUvl44ZnQhcK5ZOJDwoGOZ4y4INPMCgYL2lmty7w+F1D7axSzRVghsU3eX7tnYuLI3BRvcoQarAMOyB0UUFwEA+ySgJ5vDNqWnStQavvPdE/j/STy/tqntxPoZHj0aw/tLuQA+jblvCGD8fWe6rCk/jfxpXUudOFsgtT5EAZ2mUOejkGQHuOYmzkAYaq/UytLq/kwv5BXtgzcQkIpI2QRB9slyiaE8Vm8kDSbVMe6vfRzPLbgStH5icAf+5Ef9mtagQTotrD6y+s2mLMgSt7JkxSpOy3MV0Duoo2cIYKAKcBa41eylpSJsT8E5NlF394fUq4nZhe5vKZO64ZOK3zzuqt4lJGHC8vgvo0Dn8sORdWt9Wk0ndI3VPfnOCCqtOGgpMVapul+qMjQ0Lqme8+/fSS5rRaaNfZEDW2wesnYVv9l/rQv0RwuRfXNSnOuvKKbih9raRigz4Q8OvWcQ26z6lY6X/lwOw2qitrNY2BmihNOAoUZGlIdCp+FaeYryJrdPk87+A3ZvQ7GR07XhXyZwjiPfGDAgj9ErWs1dPLXzEPlANVNKQxqJo6lEe5QVLaPJWu2396BQme3DKnkSaUrDKksqaI5OA7NWefAqJ+CvDBPbsOeu830ycf+XLmU4q/7D3BUxwlq+baB9MCovW0aF8BUcUONeo1dER81VbmCoxdq8c9Jonudbrkt6O9BNArRdukSTq2o3bLdk9Vbz7wf30Q+3bqrBSfKyeVJHSromrAYWOBTDjW1egwC5HbvzzelHFqYR8ax1+XpUAbjiHx4BAbyMz37YUubWdouW0Zp5b/4LThLUnYiU7kFYP38jCoEhjAUzTsUGhSQAN2WygYGIaBhqQbWnD4cg0MeLyBHlXbjN+JNiWBTtktm4WErqSEAkDzKEv4JzppmR9bu++/HMd2Z+/sZ4Hh+dTQVVifCggKsQCvbFlQs+3bD6yX/d/CjSNz3vYVnJ+piF5z0TwK3iUoClC2xPUJNQe/FpTUyIWI4vyOMcv0QMbLkoz2s6DKr4YtDroPaFc6wp6wuH7nBW8jgVF+6gHcODD9Q13IeF6QoEKETdXGspBMKT8fUntCcssxFbvMob50FUzT+vf/SXxcvnyZ/qXISD+16CnNnfmprooEWvODdrjSiZBD1vDGg7MPbM1K7vQi7ys99bgm5j2KG3JPktSAAA0Wms2WoMHDWef7iU3HjIXPb87auTIOBZVlH7gZ5gChAQUSJmY5qAHLpuiGL/xT69d/jv8RwWVmZnK+a6vfBqp3lNNq2CUFA2V+wsWTotPj9a1v9uQnD2T1vLJvfoIhlL5nyCX9ZJQyHBIHSq3CwBfs8Smlqqy60QIskqSTDV0xJwnQg6EEegEJe63VMx8sQfe5dGB9LaAU9gz4vEM0yS9xtogVDbq/8dmZLTMeVYS8OThpv8raIt5p2OMNc6+IvPRriZmnPlsuubJ6oNlDFEZk56ASU7ATjriUx5p2H16RURg2IOzApxOH62LZMkUScLkiHARZU/g08Fo0S4tCYHAu6EqNNk88E1ejuZlW+Yc1kzvI/qL1hCbG+ctnWO3QOqkYs5VyNn+666BB/2uzq6dPn6aIrPVL7bwx3A3VmxXl1cNs6RFJbdqE1uiVU17MRHFxsd11ZVGKrLgI2hJtkwNFPkMndas9zJXw0LjT5cV+Eyg1NulNbSS63SMtvB4u41FfR9d53GyI6cfe+zLIyT2OcocV5ueAzzw8cAXHg5ySfOBxe0Bafj5IDgkG7zevAmIJGaAlkjogUKr5zgmNX9p79cT7IRZDXQcIg2NtUV8H3OK3SQ8NyTc/+HdQmnWsftnt7eGKIRuMNdqhSH6FxrUARle/m9D0qV8l0by2e+obPC3NDQgCAXAUkc6U0Wxkg2rt3vhfVXHXU2e9JrqvLoLuN1rgDokKBeEaCmOvOrVRz6VzYfszTp82KJA36n1czn9JFHwmmdGIJKBBNQOaYW9By7VQqIxKhm2Jq/rUoLBarSvGJJG7eCN1yiogZT6H4kJReBAK+QGAL1MJ5zMNur67E5W7/MPrwXZH6Bt+b9bTOuY4VafzvCdu7JvRACfUSbIcaArv/pnOWXbVbDPb7F+663Lw9aOrzvOMEScgDwYqbRSArKh4oaFrPqh3KJZm43gKAyhYHoPE7bDbUIhYBm5PfDOh0fMPhJ3kX/wwIlB6+xLNQcsGjKAQG4YEDux39DbV4CbGNxvxT61DRfinCe7O2bVNlZK0eZhS3AF19jKves4g2QUkE5EE5KJZdFD1t6u1eGn22e/GdI4KYp4t0yM+q93+tT2QQIgrO6a8LCvu6YQuBKMIaSRTUTQ0NE6mSkKZOhG5IbA0AUQZ5AbFNWxSt8Oo/COfvPwoZ7V/KIuuUJTqGEkqnITKRCH2qpKvPvR+w5EvaRCcyIVUHde4+1hz+ResXO7Y5+NWaGLxYD+Kq4OXomwiooSfsSfUfbR5j9HmhhWpy0ZYfbpwkyVAFNpoBwENkGIYbP+s4yhJWwq8JfmPAkPBaKhCAW27ZDCRHXsMm2Ru2HF220cNcu+eXm5I/lYoaPg+QfsU8F3t7t36o1ATVO7vxrnPRyeqZOAyVAEWEroNOEkWa7i9c92u7zwQcJt2ckVv3Z85yemgmmFAAmgWzYBWFU3+yBqB3u8ezh63q5h86f26df+5zMbpR+atDw62DUIxWRh0pTaevgq2klEgITYeoI3qb+akg8exYjCsSX0o26GPCLuoBlhosKM7xtV6tGKo4M/g1snlLSlVgCqAeIwjfZikyPfi4mjaHPctKZOKNENZXqXd9BmILMovQwaNuJU6fT+Nedv6YEND2+dJOjWqdqd5y8uL/O04t3X0o5qU+zFmSE4UxAtFG9A1TMGYiOHN+n64FpVBhvfs9lHLgJg7QkHKjaChsuFPELTtrCa7nyMxiYfdBgKF/qA2xwGDjhpft9t788qvJ24cmLEaCGlD/X6o3BC5WeA7J2wF8HMeq91+6jFU7uaOV8JEzf+t3U62QjPm3oAuU4xlE+ykvVlGd6AtfkgUXqNgCmeN/zQ0sct4e3Tjohu73vjEyqoDPWgoCEcuM4Df417cJPzs8v1XSXPoJqCpgLWFryGoyHkRdQfdRt/tzr4x75L2BDyh6eg3wYFpeDom59GOhGskgS/SNN9gSG+9ecoAXkHN16jw12MbvvQFet4/i39q9ujSzkntpYLL2xjM3QGHLofPsH+LS+HNcSL4EOwsz0miP7dK4guLi4qu2aCDv4ompUGSK3MMmhGDjUur+8jMZdYqLZpBNl5HMnbFBr+0+RKgG4XilO6TG6ooluWAI6zqJkRuJ7586znISV8aGL3LWaNHA0XDc9G6uoAf+v6auxOOqeEos0IABSgqATZQkvbO9UPrW6N7QbkutHhq3nDSEvUpz9JmBaBZI57Smwi51zee3jzOgcpRsRZUIxTKNnIv5ghD5FBE8uwTDXoP69ph0Mz+oXHVOuMUX4I+GyjeeronfcOhDePNrL+New27UOOhPk/RtrBDqDIRvH4R8LjW58aOXWt27Fhy7+DfDDzE0YIhDYs5swa/gwqsn/+S3O4cX/I45r+9UdPElLwi147iEmGrX6B8OvxiPq8QEERxP+wXEYZStiDIN+O7mzsmmDsZ/RMwa1KHZIbxNtCnbi3wWEk6SEo7Cxp5ssGSqhwY0rCmSW5o9s5MfqoK2UpJ+gMbDv8RYLuhbh9f9iYRKNojS56mcqBkv9uvlaDxUkHQQGGZeiQr3/c9JDx/iIOcdnv/xE9TU6dW5KVD7ZFmIyaKCqYiQoS/wyarPFt++m/H5d1TeytCzscErpvkxjGQHHDGq5GOZ35GbsT5H8YtwaT8EVBBQXLjJd6eNNIR07lz08fWjAip3rkZzkXvRlEDCGbbhf+EWsrMpINwcfe4sYrv1lB/wA/PY+aqBBWzFRh0/OP3yS0z8ygnatpndgvRqswtwP6hoLZD22h1IA5kh5mSycBkv8C8yrCODrhWMDTv5tYvdT3PAjB2jk/Q3EgRljs6sC9rZuZuNLOKZq05jgOizp2mbVUGRDd66wVEbuhzs04tGhEVHfaGhXKPST+3tBfWYbpKWCK2cFhRS83gq0U1eO1pQPJPur1SKUfjkUAp3pB35dOF8L38ad760wUv/jCmM2V4viKBECFBIhEN69aaD896kkqIqY3priNOO1UNZ+zL8Cjcn3fm8zEMKSXdzSkDFC53K8s7bMa/IFSv99SdJv2WDmHD6vU0yOCVBs740KAjWoGAiAGtCQUYZfhVbkNYVKPJace/aADd0dUWBiMFaIIoTakGVRiNiBEJUAH6N2gmCb1cBHOwX/Nb8u+cWnRzxxKzoiHJSc37zxoJqKDNaAcgNLXtCUiAxJQ2fsn4tvjmcTtapGxxhK9Bu3KhIFhk0QN++UCnYSu+ioio64MdQG31xLh90GcaDlWhiFxYhjI6lxYUf3P+yCfh6HOqNeuW1aTHS09LGrkZqVv0SF6/DGjCGKim310JnxlK778XuuQehkMLgSLeJZV220PizVRE95FxcmEyFshejRkqzTqqDK3X9f1HanR+vw9jT3iV5y0GRvJ7anee3zG53YwGomxsDnEQ3TAO//7u1U+jym/xJ4Aiqu5BVVXAOx1gUO+O4JV2TcFL9Wv4G0QlAIxxmuR2D6j+SEAHR94/8A+ReWH9bAfjfxenaMMSVrd1tY6zOnEh1UbRsP5I2vZFzY7T2tTpMqMnF9SkVUGZeCM0mH0miXM+MJab0GL4cYPkPkeZOBT4nLChJLizf6xefvpvw/WDc/rI3uvrKEJ3CqJmkhsgHB6KixzQ8olPK9y266kz5mu+O68Igt9UpFC57avXY+mKWq2fN93Pao1evGILrb1WR0ve4RvnIcn4ZfZ8WNXO5pDOxT2TnsHl3FmqLJqzsgyDqoUvAmz0o3U7jDfdTITAje9fZki5i9t7b3gW9SUzrRh0P+71LWgodc0g0YJRKjgiEAiAcIe/3a3Dq16r0WXWNcIeN0QFdD7LwD4M1SGaPEAbw+g6rkjAul/WrUPjW01uG9vo5Yr9hw2jzCnLvse9Hh9sIyhkyzUdERfFhSyC7U7gsax5uec+GBhe79VNgIweCrWCTEJbZIjZr+dfXLMOlrWW3+oP8acI7tLOt7qShvAVRRghKFJa06l8a0TKc6U5lyM0V+Z3NlqOK/MT6eFRTdZc/O7VCKCUvYisN2R96OmIaMnPr3Lt1279/O56Pee8TLFBNXlbzCM64Vgh68x3gA5dExpXp0Pzx999NqphV78r73JTjsYulHjUC1DrPZp788cvHDYqFEngnwP9iqb9EVAGEEjEKXmenIr8bZDkvMn1WozVMctN1BBgtaGd1AGlezvcuvjDPPjCsA7PzZso68R7iNzQUiWL1VL71NcLH+jYdZo9vRO6rBJqBF6oBDnKaJ9z9sTG01vv7cUaGlc9+9Exq56FLuxnZmwdBIqnIxT/4O9XT36AbP4OSD63A70F5B5Dn2JdfNOX0++duQfJXzzCQstBgsL4gxI730v3DkFQ4m6/ICkkpsdknvmkaubRD2JU1W0tdYsgyM40VUuzVkFit5QX/0OQrFNBS7/uA5EtjiYXKNsqhbAOVTFSQpb9PlBd4iTjj47v9aeCpNNPL39UF/LeFEUBKj+V1ANl7dDO6oInJ9aA+gXngo7CTmmSZUKTR3OhcrmgwvqUfEUvG2XpTvMmEEjFsbaYjwUZCyCDydJkVGnm2YfLT/8tOPXNqGb+kosf4kANQsuvUA43xeDzDDry8QaPLDPHwhAu7p40RXRdeV2SfPBBoWsoG4rdkfSrwXZP/tmOSBOgjWUUw14cHFHrRbQ58oXtY9sq3rQPdFWmFBWN0UFSwWnYYENfatDh7YpZzuzzq6uLgcJJKnTtkQeF+hDyoO4DtSVUlVaWZFhae08OFH0I9cWtolLXMSh5G7lcGUFVW771rULVSdGpsMkBkfpaUK3f4JYqb1PB1VOYxBd7JrWd+DHypO7d8R6u7ZufTBpyex9UhwHUj2il7u1jc0ZE1x14VdboD1AcnyHnL848v+rJmKYvfqdi/Cc0VPpQZwMbLwzMvrzmI1hnP820/A7uMcIf4Nre6R1oo+QrEjeCi12Cn6YIlbXFLq7WYfK0a3unbGP0kp4BGYMWOfTJOp2nbbq0Y9J2Uit6BCWKRKYAvXhB1M82G/BRk/Jb/ilc3vwErTqaUTZ7jDW5+VNl8JB67dSm2qW3jyUrihBNUZZnCENs7fd7zS8BpYeK42SAwBQ7mjlEKxV0jM9MaPBI2+QmPTPMm0Ic3jC+hegv2mGoqhOtU0Sdj2JZhXEmDW39xCRzEfa2JUMX8hR4HblOmCNxUZv+E8eYF0Ogl/rjxhkbfYVpj99fl8pB66rg7A82W+hjHYZMN81gXp5uOfX162uA6H7SHxBNK4gTpO6MTJzcZehMM9r7r8bNmzcZ99m5Z6xWso6iUX7WmdC3eru3dpefhs9+mb66a/lVK01WQRZdo0NWccktJxGiTvhyji2yM+LTJEmBQrfhgTrXz3N6FIoDJHASWK1WoBIhL8Q0Hr6m/Ha/i6LrWztKgbs7g20MhVxlNDwjG5ZvGMo2OKzWo96Cq5sHGUrJ+zyLXCnYyTkWZBWIa5KavvxC+S1+F66MPcll+RcO0rgc64dmnYKVT5BQgenEXQsjJ9KkDsp8WIY1LPFpd/qpM0Rw7V6YnLsM6GIEWldJ0KHD4pu/brqA93Fpx2unLRzeBKUg8vnVt+p0XzS//NRfipM7xjalpLxvcAM+O3yvPPQmdNyaQdui+9ft9M7J8mLg/I43XpbcNxcZusKgiXnkgkqSWhoUlly1fs8PUF8wcXn7iIaKmPcDTWERKhaUj1ti+9XrOP1owc0dVbJvbj1IGWUxYuBerCdaUijhkSvqd1tgrg+/j4s/vLmGA6XD0I55tEm2hEQQLBRsAQt8OOilQMGgcwUETq2CRijDHlotPabB0DOQsDye3B/DctKOiaxyVUlsvw4a/Z/GOP8RMs6vfBkPZK5AWYfQjvkUfBeyQuc57TUekkNrlQpp2y6HO0GiTyBLJDq0KwV50DBK98uKYKEpyoZCzvyKY2FcoxfGlt/yN/GHCu7m8Q9qwyr/mqaMYJ/CLYKUVVPWldpV278949LOidMJpaSnKWdx23eI3K7tnfsSrrkfQesXAcHCu6OtD9G6VBBqlJVVWM7fA1JRZ7ZOGXjiy9cueVXbHU/eleuFtw6cOP31+JVnv3mzS62mA260fnrJ1g7PrV7Zqt0zXRl79Eoki1H4BmsJfS+yWpumbFBiKg2VNBoH4Ag9Pu/m0SfLb2+i9TNzj5F82FRIhoh/gYYUqaJQvtKMped3La6LyvQavXaMjHPvobFBf1HaCztXjm5hXgwBK1HxlOYfNqOzoalDsXoytH6EFugmSK71KMgZlYuCrnqvkYufoywhnyE1hbwxQ1Nx0V04+8g3y/+Whd42I7shzvBRSMiKonynWts395SfMpF+Zk8HWCkx6N3IigIUf9FLZZe3XClL23rHbjGedvuNy/nFvu8NVTppGModQcYV9G7RmKMsBYDoK5hWfGNbRbT67yGsZu990N980ReQf3B7lN0AdzwZU+/ZpxC5ofMRtft/YrDJXbwStckfkHYVFAsrE1OG/+H+lvdRmn9lDPSAIEGgcSIkUmm0qdA5Vfane33SzhIPOAwbXbw3/9YRBefvSt7sLyBRRKAlQ0hQB7w5tctvVQFLUOJxU70gqYJG8f8GXPxhQk3GKPmSxNVycoNkolvyKEfSMz8nt8vQrRTdd5bCcmaGXZRHzcznRhCUIPsq+ivsK7ikSPN4Do/wy9wtnY7og8gNncu5vnU6jZXFoHeEDCsP1bKo8idDQts+EAaTc/XrxqTu74c2jkJCRFOxPJrhOlhCajyiG5QPzcCrwHo0OKhuk3rdF0+t03ne2rhGz6emHX2n+t3jC6bm3Pj+mOG+c0UMcLfSD76VlXnq3SU5p9fHl9/+j6Eoj6BOgRSZQdjKJBWX7LwR5fHc2FBS8q1CcNyL0EUOsLQeYgjuTbaYh0oFydZANuRaOB0zVFLJMtooG5N97oNf7cP6cyDx85twuTKD80+v+NpO+dq7JOv+2l3mdiw/BW4cXNQWVsJ+K61B489eY8PpFmW5Sj3aCOw0NMmKdtghLXFrBVdWXZ5Rmwky5Y2o07N7TM1HjpTf4ldAFXby69eWwtY1MiD67uV5g8dptHgS/gO5/17ZOI5Rjg3RfWd9FA8l762TP8QV3t51S/C7PeHh9evV7/Nagd9fFH1i08QzuC5HojRhBsGlJSQkNq7SeXzFUhFdv8ns/3j5Jtrw90GxeUiHoTWxOlQZnV5Y8gRsFKY027Vy1FcsJvTziESBTtq79Bm5wNxB++v3hg2x0mCtpOE5BM2tg/K+ji4FHkVKBFhCN3cZMvtpeA8zhgh+L/67paPX4IrnKbR+FZEihuGlzqjaz3caPOFbVOavQsGd1NY5F7/ZbmEkh9eP7U15YlXn8lMmruwc/bbdis30ec0Vc+aUvsVuBX4J/wGQzGfV6r+wC7PHVCSGzDz/YTfNk72AwvU6ggybuhUaDo39KL75hJcqvt/lzXSJUhKmEEFdNMXTQPEXAowN0ll7+MHImk98Z97oH6As+3BDX8nNx0RvoYOkbbAvM7e54IRLJPCddyY+6rlfH9kXPhusBnLX6rqIGbDjwv6h02zo3LjYvnOwiHvbEsL3TWRf+Lid5CnsoSmB0TyDkV6/zzRmHCQVGVgPh9bt0TM4OKWiPeScW9PFW3R5F1I5Lq/2dp1uC8zlUH8VMi6tq1KWfXw3qZcmezxogosEGmHNpu0JA+6TEsKJL4d2xJTCz6HNDvMrXAFtCVsPFKG9Lhc20QlnAROWUqdRh9fNmLgL3w17jzBKXxMVzG+xVW1bu/v8s+geV/ZMHar6bn4kqiJ8FzhgoRXACEtpeNUePaLqPFExJIFwZfeb7/C4a4LHK8D+xWkEE/d8jU5T1qFzV/e89UGIJTDcHQjqXb3TTHNXtKxT77cPeLNHY0B61MKiyUFIThqsB2gB0VpSFSoZjHTetAbVGhhVd0AFaf8Wbh+YdJyljYcQBalE6CJJKelloUBVBr4bUbV/FNdszPMZp5YscbLiq0hA+CT2/aQWb75afjnIvfjxcCtR8oGqYD6FDukXUXtwhafyc/yugss5tmwiT/jbIxcDN/SN5YdB+rlFTtmbucjK6IRfpgBuTxwZUvUZHNf0T3CgW1FL0jS8oGbDJ17XcTLHHGzUJKPk5u57/tzv4MSXb75KYsZI0pncm+BCet7LvYYB0WCOqUzQWKgurnCE2hwoZe9nbRqz/8KuRW3RoL6qaLOtofGrELmh+1gsYbnA0P1QQgNzl25DSi7x6w+MAeJ4dSkosd5oBWPuMmgbNAikOjFd6Ht085xnzAMIFL7BTPaHKRGU5vvyyBdzzGVEwXE1djrCqz0RHlel+SMjlr7d+9UPBuI0f1KRRaB4Cvvv/mjiAtgITSUAO2egz6tLBmOscyPaohDNLMHnC/YU3V57ZNP8v3S8J9xa+7yhCHkoJorhQ381nqVjGlRf90JgkGWjGRSQ7JxTrd07vaq3nrbh5+SGEN/whR8IJmqEilE+JG7Q8iYKE4flnF66O+PU8kGZsAHe9dy+6fEVpVvZ0rU2izraGWQbnRBpfR2IuVvyL646V3xjC2zEvw34jqis8x8uU0ovHAu3gylR4cGjg2zkq8F2fKlcejnVlX89I/Psqv0Zp1a9lHFy+QzRm7UMakkMzZSijkBQQcvjm7w86T65ISDijWs4dH/VtuPfoIPju/hlI5eFKhsBLc4Hqtyk9FpqnHmgHJ7cK2jfDnNcFjpLJnH/Vci7fT7clXXyQ8pwJ6Nd3FH4k2Kwuawt6emfk9vV/ZPbEZhvM0kZYaJKClZHwsspvVeMS6g9rBPsDw/jtK0nIrfsE9+EnP7muQ9ww/UaSt8PSNut++R29eDCKNGXMQ6qb3P8G9UZFH7QmQqf8ktyyz27JEyVXM9CBQ3LoQzbugzdxIpZbBK3LSjx4Cf8JdfO3jn2YcStfeMX+0qu7bAygUcVJeAJaKGLBJWbL4myD4V6KQa/RweOME3x2gKuSwsvp0793UkAWO+wDnU7WkUhK1iOLaTqWpKyHUX3EQQZkMA77O7phc/Ep7z6utuvHUHRAAQmjsw6t+aR8lsA0pBOenyGwjKGVQqUrinOSo0tP/UAfpPgbh1e0ofChbGIoSUFCCS0AOWngFDim2hhtMZI0sM3N6tW69Gp6T9+usjKaklozSPLMACn+IV4aHWPxRa9FqULh0UJoP7+eGDO6Q2hsFLGqrIPNkJPIsmwKehLQW/BG5bc5NWmfecuZCwhc1BAsSzBCtF9zQOld3ad3vL21LaDXp/f/LFpk9F9UEDjqS2TF7CUVuV+9gS0BtNXcvcpdP7MruW9Tn67oCX6d5OOz2ew9siJyAjBIkgNQImuAHdR5sTUzfcqx1daKKPZJElR4YuSqrsKbm858Onkhc0eGYk3HzD+q+b9xpsxdLBT+Rir9TO0vl8SBKD4Sl7btWZixYwdPC+n9Bv3omLQXzDwocy0TprsLMq8um7LklcalRf7l4E6OmyoIhooVmSXGf5yH56c06EU7WiFxjwQLND9kDR6W1LL8ZPh81WsCPkl4h8a/qOsGtvQDLcOyV6BP7he9rAayPtQVQKvwqZXCiv83eIy34jSUl9fj6D1zimQxso6nR/mJBuK/rz5sEH/ZmMvuLh2VLDFGKkoMptXLCwuKRMGlPqUR4tL/S+oOv02wQSdNhTvQ2qgeAWm+SeTuG4xM/RCl03RqABrsf5hSp0k6E5xtriJBkbpqLOjCTICSJzky39gsoQJSwxGS428fkVjLfa/bGd9+L3J4tvrFzOYpwNSScjdxyi7h7FEPV2n09RD5cXAhb0TGwfKbmwgMSnYnMQD5Ol63eebW2migF20u1WzR1eeO/f9y4/mZn35A2m4X0Q58VBMJ8sFVUwiCe5bQzlSqn4vYy5SrCRQMOtndbvei+1D4VrpR+c8Bp+L9fl9vSlMNoke9TUba3A+192VN44tqoWOVe84+U6trktahdToUldwnd+FA89ozFA5NGyDEfavqrWZPKbmw+++BXD+Oop7gw3aag9JbgYNhRrEqa0sjMUM0/ojoEkDVZUuh1TtddkelvKOpFLKvQkOBZCad2nh5fVJpLXKi36J8Ng4DNeE/Lnp5z42h7rg8WKA4dcCggbCnUScVHx5Ojr+S/zKRS2DCq20LPsAYYg1RSzifRzzLaFAreKkDkPE6wfmN1Xcdw/wnMEHZO503UcWPHR536RHQMC1FZEDSUCfgXDcDkpo+mLJ3Yu0pvgzVbH0EsVa5fgGT7YPrdLuN2XrzeM77O6cg8uA7u2vyDKDwhxoHEVGow2g+RW6rK03gPwKCeRnA5BEEbeiSkGR24KEfysJgY+4oOhITAsM0eRAQ5ykMqDuUjRJDuUoNcYbUItpe9hhyVfwKE5aRHt4csdmPd8wref+dWM+wFXvcA+aCIA3ZkgaWCKrjGzVb+KKnUtfeIQgjO2CKJmNCQ3WIjdUI7irCfUefrFmyz4VLvehL+fWyb158RSsNA65oZDEpKCYGiMffnbSR+VFUIOnv1sy6jtc8XVDrrHNBl1ajLoTGlene4vHX7uV+tnUnixFNBJF712MYvPbPvLGWdzh+KeWJl3YOfELHpQOEBQ82x7ftW1iwz5mB7idOr+uJNy9gOEK1HcEdEl46Csl9U9uPuofupF3fpw9w8rqk31CAKAwGqgNFB3wwzg58G1YzDMKXp4l5ucouLy9oSqlf8PzdKKscT0i6g76ofyUCfgu8KwzS3eHh1g6lniI12MaDPnVDDMiiJITS3kionYVvyvrK03MTUbGAY0NQe9hd/JDY/pC9fGHq0TgPYhre8anWjisDer4SLEbhH1ycptJZt4yhBs/zvrCQngGlLjFtISWz6c4nfUrBvL/DNKOv9fA774dj1ORtVSxRDGI0tUNu37mv/j9mHcxJftNNBlFoNh8nPLgbPSzDbu+V7ERNkr77yq+tp82ypLdPql8m0r7umZPfDKkvAjsH0vs/vwrKxWp8AkcU0i0QB5NiKDwEspZb3mdjrNGnft2qlORb9/EgRAmQ6PMcihDB59viWzctk6L127B94Cd3TJsXahdG1QqcAcNzAhyUFJ9n0gJBMXf1iBz4bgSY8C2yzBBK/yu7JOcLb65qrjeokmZQTkeCeiCMhwOFJ2+TrFRbyqSX8RV1zqoumMEM3SM1GDbJ+BHXTEoxzM12kwxV/r8Fm4dnHQyyEo1lYi4WR7Xjc04hgWxfFhHFvNMQUYYJRnwCOSnCS0mQU9h2dsc4Z6JAtd9etCyuIbDX0HtJ/fM6mCW4zroWvFCjqdjA1r00+E1+j6QjeRXCq7I43vDQusNBM2+sObDU96s3uHdbERuaEWAIpTMt/CAh96czDrD37p74ACtBfyzoGWFV6J8VbTA2uOfL808PzTIpv1AsLYGBMXBa1WP6neJl759OS7j4gYzMPbnqN68hyel79znKUvMYOjEo+jnMp2N+sgnKjcozTtCk70HWFx9Fj3uvZUP0NOArp6uqsBKy4/ZLfh2XMxfQ+veVhQXsrf1M8vbtXlmcYeYOu27KLh9IWzUoarg6WINjv8c7a3tK8tan5FxGO3MDeo//NIsUSOhq3pvNQXaE9KVm266tLTDaZAovBydgKYAuc1evwAM0V077ezuj+8c2xiByiHoOF1KULSi6boICfASReKMrzBt0e61U3uUFzGVXIN2z76s4uwpRM4o+zGF61VK8tI+Lyoqsvk9RU1IqWCG7i/+RA+U7j7w1eRd+z5+ZfnZ7XNbos5efps/BGMJ/9AvQg2AGbHerNTvrqfOefl66qTWUiBrIokpuGn10WdL8vXEZiN+c9zil7CG1/apOgFfATRgsPMQBE4xtD5HDorv+1vkhhBRt+d5HcNTncFWTJZcZgjNL0Aamh6aV+C9ExXe7cPyYw8AKUs1rFqit/jWXC1QkIzUIwJNQxIQy679I3JDgPfQaIstA1UgfIcApeGSpcAb6Ufff/rmoQWdb+yf/pEaKOqLtjdk+ZCLf5bc8q59m3h136Txl7a9uMVVeCOVxtStPMiap6jCG2pIG+Pc1hEvATlvrKqhEA00lE5qGHT3f05uxTdTY13FdzZTemlyQGGvAowOoAwbkHAq1B2Ct/DWDAoreUpTJVIo370eKRPkWrryzpquJ20zniMpNQwNy6DPMzBCZy0RryJyQ+cvfD9qlpPXBpUJ3FfQfdVCrEp9QeGP2pyJ3Wt3XdSx3iPvt+NCq7+FGVoYruVNhcb3ewtZMtnGyAyKe0VdAKlg5IxZGL0mUAu3YXrZHigKwr1y0BcKsJ3gGIPQcccH9oS2HX+L3JCxKby6MArt60pQDh8a8giObPEjQZLT4M23xjUZs0yQmcNozTja2hMq2oG5Zz/oEZcyco5Pws8aOhpicA/OvrihBaxXPSblpeKQOoO+FI3oJ4SA4JMDGTPTz6U+MJn5AMHlXvksQfUVvFZY5veFRdR+YKOHm6kze5KGrx2aFdVJ59ZqrcelStiJETyt10cParVyUL0FrazedvRBhnFuhJbhbZLmVMxQYF9TgzMvbdkpieK5wpuHT535furwX3ZY1PlxmpU4BjNozrEjpffM5zlb2FIVfin4fTlJxa8QfPhs1cDP8yxuZjYVNfyMO6D9CAnKnDVF60AVf8HDZ7bO7gnvV1a9+YCrbZ59byxpjfyOsTjfbfn4zKf50CpdgSxUvblvkxn7FhpfI4ezh74GCNqMaEdJOKFSa3L6h1U1cV0tVaFpg/eCT4gWQUMLRsPHhpaM1KVqd29cqXBDKdVwESR9FzYEPTS26qeyhmXihmLzFmWu3/bBWxU74yc1anE3vErTERjrKEPjSG4fJEzZ0+TclvmfNO034j23Qn1IUgyQBA8wFHcTBpdGlGZf33Pw01EHjmyaOPTamd0mMf8earR56gQgg46gbQ8pXKone7NWSJ7CHyhCeQole0QNFbkZUGmGFt3Z/Q9nRBFkfwlmoBkbs1vBd4Ry/utKDJBL1mefXPJtwaWPW5knfgEcJ206VPa4fm+S4JeAr1Wx8Sxf6r3+K6NXkHG4Ss7FVePF4quHWDzQBRpYk6AQUIwiRdtDUIcxD/wDaIpeQbBmaJAuOQT33c8Ub85WBvMPhZ4HBbWIwnIR/3ByAXosD1/fM2Ft4c29ZzCpaA5Pq30IIASh3eDdIpfmjK3Tniq60YcC4krINTiKByVISifYqDGNui3cUH4bNJxiT7vy+SIKlDVD3wrDiU8wgsxEhpu2RVQkd71zaG6835M5RJYEk9iR23mPaFCLhH4KE2SO/XiKrnZEoYVofBKVAXjQtvpd5ptBw9f3Tu7O4OLEgGZb3rDnyidCYlq+4pWtB5nIRs8lt510EBJlUfH11RahLP1NQ5d0P3T7kOp0B/DrHgH/0cA4ycqTQDcIr4bbFwVUfp0iexWoimGfp65Xe3jaU4wzYRSNxttVX2RklT7mePjPkX7h4+ZZx2fvEEoLLwJfwTlNcrVC3yMv7bvHLPaET1k+fDF6Dpq1jBFEw4M8NDS8JEteNPxE0JRjoijjuoUxrKpcNG7qz3L4xTV48rioWQ6HB5FVOCa7YiIC4QGCc+dfec1hxS2wHUsgpprn1o9zXrn8wxizEytC8as0oaE9ED3W4Nh3jMuXadGTPRAYUPbDTi+q+BncsJrpWmp2Gr+zdteZc1WhaCzDkAxslxRNE9FQVoeQQKlCygUfXNgxdf7NXyxfgt2np5WjMElwPXb402HrBU/pJA66FGj8B8PoL1Iem/k21BG7MJwUDCZ0SIO2Izp1GPpxB5p1jIOkZKCQD/jKbULZ3WWHNrw2+uTnY+LSUz9ma7d4cmh4Yo1dqZ++uoSkoL2gnEtspP7ssa/mmhvWtn1yxvcGbt2KNpJBcwAMYThzbxyrZg+uUqzqmILCe1BOOYyyHBVleYBBOxYQUMJ4S/Ja3e9kLQeMFViWP6OqKmmJjt2I4dQp6GPDF6yGqt7Szfs+mdMAlUNo/ejzp61BYUMwgpLvubMqUP2Fj17+/rNpnYYtflElbdNhlcrohXj9AQDJiidUfysgFX5Ucm3r7iNfjp+ce3bHby6fwrAIH1SSIxWdNBuZoSkojspipuy+xw/QGEB3w1CjS9J2b7x15J2BpafnPjBe90sI3nQHRdxLbYiACB+Nt2qaBOyc9Cis58PZp5d8nXP1yy6XU5dZi29+as+7umkcgcld0BgJzth+a4xPBbhR5nQyUaL3ysq8c58nomsLsw5Uyzy1Zo5SfO5gEK/M4RnD7kfJScsvQkBrlqGIrA5cd23lh36FVFjv+Vc3dU47umQttHqtkeG6D0SQ0OpiNIGzAVECVli3FBf0QXyzl8zB+l8CLXZPP7b4yWt7x36vCsV7cVA6BH63YJQ6HYVicByarOF2hiS06yYUlsRqsudjFJ2PyNRmtQDSVn1jg24LH1jjemnnq7N4zPO4JElA1hi3NbTheZoPRYmSZG9xfkXcpteT87jDgjZxorf5ZeMpjIldCsWvuU4aVSgONB8SC9BTCofGGPZFaDVUKt8ZXuctdD3aw9jvy3pflJQiW2KHtZd2vjzHXXChGh3S6omqjZ9Pu7pzYtTNQ7N65d05/y2h+2pDhX5vtyzCkRpV99lO9XqsfJh2JHc3CMdpgrQW1ewwZ2zNDvPeAhhTirweaMTrXd85erNQdH2phSMBpiv1kHAwH74cGcdmdwbutF007ukCLWMoTREh0NGlkaGkgfcpyVMSSGjy+jRUNrrxa6cAF7aIYaCRl2XAUmrz3POre0Q3eXmPrBP70cy/rvh7vXCt+kOFN7/rmXt+5TyjtNRBkIQHpfDSpKKhZXcPJpkfDFFBcMV399bGdeUpM9+9brC+7IshilCWAH3jajePL+wClRhkXBQ8S3+f1GzEuavZnz/G01h9c92ZgqsEH/tm/Z4TTHl/5chXCee2jNju5NTmqJOijoXKoQBc9MPCSpADZf09vjsVLh4CoemLCt3qNigXzsIPqovpapo3oO8u8apZhiG9eG7btPcMnHjVoIOXtXhs+jqURgZJVYIO/gjqlTSUZgZZQILALIosPQ0b2ORSb1EjZ3zd0qwb55IjbNirortkRERyyjpZ1fy+krtvZ189EQLvoUZVazxbVHAPGsBG0fCCr5Rp1GuEH6rJQidKOgjJLaZNx8f6vrlhc/fhi970+6WDOEnVSjvzU1yYJEsX0G5qCRFVfCExCRvRDDSaoIBNLsFbnLnuzulDFTFCnZ+b+h3tjBwDXWBT3cDnAZpQMvb7lS+O7Dhk/jRneJXHoNOUbuOhMjbvowGUBh625zqE6ppx98qOU2e/nfxG5o2jv1Jh9brNuoDx0aMgOXuhYUE7nVWQ230oCnQqLERTTfK+W+guzrh9bMFk1FHKT1cAHoNOOxlvxnCW3wP9hVQC1BqgNEDdkjUjPchO9sXE9F0858v0lOSnGVL+XAuLOzxeOd8SWuNX+6qieoPMl48yzVpY7BFRyjnPc9Jdb9apK5Fh9HjoakUVlamXAhJebBq48usQFAW5ykL1W5c2/qaazTr/ycNJbPEFb9HNj4HqGcLQhNWcvf4ZUN0gVei0c8AjGFvcXPob5jP9Ard+fKeb1TNhn6/s2kYaD/SAdYn5A/c2s0GzgBRnNwwqclGDbsseITGGMXT3l7gWYFB9oQ4v6JYLsQld0b0rZmdPfD1ssibkvoLIFRlVgHF7a7Ydu0eXA7dI2pLJO6u6youCgCe3BUlZhJDYZjPbPrP1iyZ9PhjNcGED4Qvxo82CBFdumREoiYQqMQmt1oB/Qw/LvqbKQ6/cRNfrnluvh9qwKgQfNsufcbRqtVhqvKaWjajeeEBRQcHxMJxQR8juu89BqnoI+rVm3aKxZo63LQ6Nb5mDnrtW67GpKhM2BGBqZNqx2RvuHHp7HVqJUeRS90NVlwpbbrJmyGSJW9nDhFT9CF7zQGvTVa1TqJ2wo3d2LwbT3EYUtS0UgOxkKGlX2ok5T5QXB3R0hwU+kTiNJiEITAGa7EVp5XU6KGGRJ6BqwQ4GV3w5L0EyjYMNKSWgF1kNVYhDSTIcFjwBvsbu5bf6ieCK0ne15SgpAo0z4SRbvEs1smt3ffeNWl0WvCUXZ71mt1AYJBvFFlbDTDZoqCJkYxVnaArQfMhntdqPNbNAXP1xSTtGungYI+iI/BJpkKAyG2Elohl4c+EtRnCaT+EXMHx0t5T+Sx/IKlu765uXWz21onfrQWvbtH5uTZPWg9a0afXch1258OTnMIDH2rGSMTjNFsTUaDe3/BITlJUPJkgmFO0DCT9IUw1+dPvnlnduNXDxi016v2UuKK7ZadCWEh8xiueDVoWEx6f5RPlQmJOpf+fsd73Q+QbtBp6FKnEVIgTUmSCxcVAy5wXchYcMynbaEhT9WMOG/SpyyMHuUcyxTETO3dsVIQes1ZrBWOy+b1a+qrd7cuK3gLRuQwv8A4IEn0pseO34NyvRWFt5cdBt6KyVFB/yJcoYjCpchhaI1vUlO1ePfqrF4xN3OKs26qyTtvUErGgajT3CayQZki/sGLghJGBK0fzCK1/tvvj9LOTyPzBNXbfTpK9YR/JL0Bl1oXxwaMXGfZguDkFrMnDO5BzJPRk+4gtKK5xx5+jsX0WFF17ZnEziZNdA4KehNhQ4CvnxPMbYHwmv91InR3zH9sVevY8G7O+SpMVP4XgISpMNbSWUb+xn9ugWv5n6mmYjV7i9cp4gyoDEcQeO4RxJ277OK/AM4cLqto1r8mpH3pbYVcZsa1HyBXOkAAINW3A04aS5kE73jvyE3DNrUggp9xtME7wGY38ckHx7WQXX0bjjz4G+g8VqBT6Z20RY6j6XkrL6J4kHkXlyVdPrP7zxpebP3UmqZW0MXcU8PsmsJygioFeB9hvlrlDOmv1qtJ85Jv/Cbj4vbceHpOEOQenAWAZqK4zPxGh7X1uVFhUu2+nvXxtJY/4ZaP01GjQPSFSAi64zH3VgTVPTYb3s//nmRboqW3wBzbCHxFSEwjTp+9FnhL3mOyKwedmwKh4Rg5SEUToFH0yUiJzoWu3NTDpouR0kgmf9og7fr3oqNLbemTIteoLFET0FnY+MbFFQs8u7k+v2XPO4NbxRd4O03UAiARlDwe95wP2v1fKNK7Ctrgm3up9ycJDo6dD363X/oGPt7ksfrtN9WUqd7iuaJbdd0CWp8agH+iZCSJX2C4p9zBBZoy+gDL6oHtHQNkbabhaVKkMw0rocx6SP00/NfhmVR2u/GUvENEUjdESGquLvlnNnc3x0jSd3qDp9HnpJKGdeb0g+5yPrvdATGtAcqMkPoL4riSIwpMDzmUc3ofyq9wgu8+hRDijGUBG2SLQ8ibZGfNrPHlEt++r6kLtH30vECaUxGreBPtr1pKYvHLieuiAUuie90IsISEYR6bCYCS6vH1rWWnPf/s7nc2dz1R/t0nzAh5+mPPb+CFXHb6J87yrgbwdHN3m0yaPvvdngkQkPWPWcy1vjL+96t+H145sq5OV9NOo2LpWxhA4pC5A7bfaIQfF1u1WErSBogqsltGUO1IV1aGaqNu/3OSSnikSTuTd/DLu16+NWFOek3Z7i0af3rTwJFLmtx+MBslA2JHPTe+bLCImJ36wBRkTLmHhrkNmgQqvWH+8j7R1b9XuzcMeK4c3P7v+oXeHVq1HAIGspoh94C9Mq3Ozkuh32O0Ii3k5o2gY2OMyo1qL7G4AJuWCSHHzxkrew+8lvFlQkFkTWkeacY6GXcx1tV4gsnKYp0GiJa45tnd+9acfhd9o+u3Awa48eSrDWHLS0BzUOUxHDsmgm1pA9tWV/9gfnv3vth0vbp5ohMPdRte0bn3P2Or1E3XaQZjhTUdxba4gBkmL8QVEPfZXQ5IUzXEiddfCeqi75J6BOUX65Cb8rrTtHq6H3B/jRsiFoQGRbaKPBSY1f3sHzfGZwTEpmQpNXtsY1Hj4uNrxJdTakSlOd5PppVES7mAZDfjeJZGTtfscptmoTA7f0pdiIzjJlT0xIGf5UwkOj1kUkPnwEjcmE1+53NrrRCyM13HoABeKi745+UMosVS17DhL7Ax1RCOT1jwwhHdAOHKrefPTx5JZjD+qacdtMHQW/N4rYt1s42BbpWxobMaZa+ykPJCVNO/NVwq0D09/1F19NZSnxcR264QG0qzs0ngiIGCmGBQoZvDoiuWfnqg+98m1qajuyIGfrJo4Um6NVCqiOaIYHTHD9OfU7z63Y7vLS/ikDDKlwISStewHfOBXQCeuQOi3eNCcKWIrdyZHEN2bhckCPUQ+2Knz2zX3Vjm3sFXF0Q3/Y7wwe3neebm3ZIMUx6AzHBeVIQulFtGKG4YPWRlcfYKbwKio43dNhIxL9/gAIuIu35aUd/qggt8gmS0pi2vEPKoZMEJIeeuEHWMU70HATMoAEjj+QmAC1Z55rMCGnxFhf4qOWVW83a1L5qQq43dkht48srpt39RNzRdB92KPbFiW1nrCOi+zWWdIcX6KUTg67FRIcvbZqh1nropu8OYpgwydaaHJF9rnl5jhoVP3nv1dxy26blYPkrFvVskIzZpSgLOvQC7ZxRJC3+FYT+Fxy7vUvmtLWsG2+gF6KIjA02VePdWg1UXnTJmYcWpjscl27YudJVlTYtKDk1s+U3jnyA8lYUzVd/IEjhJUytLIqGzWxdodpc25CleYtvpQa6uSxMp/xYcPe77+I7nN+25iD0C9vycc8XDOhXo+KeKKTnw86Zrc5Ugw2tkutTj+lBr+P/0fdf8BHUX1hA/D0me2bTe8JhNB7770jCioCCgJWkCaoIEqXKoKCDTsq2EV67733UENIQnrbPn3mu2dSJIKK//d73+/3PRogu7OzM3fuPec5556StmflyKA7/S2BF8OQMgqii7qrE8T1sNiG38tK7vEGXedWaa+/IvvC1rjbF7fsIhR/ncoKvIjl7dc06i5aBIwq+FmSMjUOsTNJSBQaqVkaOk4wJi0SFKLotjqiG3d8dkkWmjjMpg+e28ByXK/YRp3bNmj3ZzT2qU0rWxXdSTvsiKixCA3byWDxrc0w0KrODurzygd/VBx2Hy4f2phw89T2FbgSGAwd+XG0yGiba87A8Sur4naO/P7+AE/O1Y2KhG4d3QCEMlBmR1ZSg849a7YebJga1/d/Xrck9/JcAhOfRJoeU6CjFBiU6HiYkOAEVnWKJ2jz6pDGz85LTPxzNxDdF3F9z8yBuC6O1bFAZyvLsCDk3D7lJMFaL2q61MrGYo1EmUGCLyolscMk49nlp++O9N89cIIhtURgjgQSJQ6bCeOx8Hfjm401fDyVKLxzIJrChO4+3LI3MbGDETCad+nroYh5tyVCkj+KiOtk3Ecl9H2zqQJXjdFI6NSgYtsvdrlqGpkFZRlbHuNFPCemTr9TxoEVyDj2eV2S8uxHEj1CFMEHh4Q0hSOjzDUhufW4qiT09INzPokOpV/Ozg/mY4Rpi66rtC77hoaGmBhvABLKyQySsn3BmWt+H9tiSDULIuPo0uGS4J7NEGKqGBSQwgFSB1YB+o9QkXBjECuz3WKsMfNqtJnyHXwGjS1+cftrX7CkZ4yhcJDigTQsv8R912rQ6lHAzOC4m0c+aFdWdG4rpXodEIiN2F0pZQl/sWHPZb/B+w8COjd1ZN3j20MsUveAHrPGEdnke6n42K6AqC9v8+T31dj24W/7/R4S4nzUJ9Ht2zy+xkimP/XbiDkWRn0LglQg0gHi8Iz5goR8Yamuols6gKh9KUWaJU0JkCqm9aAoLRTmNUMTvKJaxjXo+6GR2fAgwPWV3FwZVZZb9pLKl7VGUj1J11Qbx7G4ouC/pXRp/CqOV6+DCKWZpIytWzka76KRjj4JrV/bAa/DHL1zfPFGitT7OWI717PHtr+Wf3FtD01I/83C0XY3j/2a2PrNJ3MufNUMU4v30YRil7DQ/QRp/dpCu9cIeMgoKVjYyM6pU8BY8fPUypjmkyYZDC4oFg3iWApxRwLpKWpNZK3BJxXJuw3N9nMkjseryB5BJiCmy4Kx9asIxU3NLI27PWLQ5Iip6hKOjvldVOgp9wo3gKqpVvTsjz9IuKEbY9z5aXPMlJjKUrJLlQVKDJR6ME2qXZpzeYsvrzjrzO9vzTv5+8y+6NhqdsblPSuH5d48cJBUvHXQRDImlgmZeyaW6YI0ZHf0xclIYoSI/uLrhYXF68uC2m8CYf9dwCzfkKaIBVF1Oj5vdTgb55luG5VuQRuovDdbJygtvlbLqlQeQGHGJSjnIoQn1vzc5y3sK8sCos4SRrCWqIpDHogGHQdmPfbqR0NI1r6YgnQYtDDVoHvOr++9NL7iEKzdoElbdNK0Fsx9APhvcMWXkHF556rKoOPaXV642nbY+0O50NqTVILOslsZNDeNwzHYOQPmoCuiidZ8k/1Xvj+ZtmdxVfYGLLI6Pd75Q45+9hGzs04nv0Cs8fP4SYfD0SoyhHw+wkk1EhVCw00R72mxA42xgOcSyDuxwsxoiWAmAMAXxsvsGSq6bbWgyry8HRah6NxuzZf2HV50dn9R5s6YrBPv9XGY1R8inNpEpeSWsWNdcbiBu1bXY3aL8lmITZku5Bz5Fr1P3jn10ZdaIPN3LHBzW+7ldX0qDjWQ3PaFq0i4fA1jBAzJYFSaSmKKf15p9sGqclwYadriEei8MIcpKiaUeS7SZR6JhH6eN6hvYOyJz5H2xKY1O7258F7hlnHu66Qb+9/8VhWK1kILPV9ANNh0JcDXZrY4MIUM+dYcP7hLpXADXNs3dwZHBccE0GcgBAcc77LGlcTWefSdSuGWeeP3mkHPte9NpNcBFhI6zxFLVLP+/yTcADf2LI+kKT1JlJBC9uYOoiJ7nwrw8seELkxJ2ze7GkuCh+zxKyUOW0TVfbnsMStoZ9OeJlfDeUGJfrdMcvxawrO/5xYLv4v+gm2yYBDXWAzXW7Fmx1N2GxdqMpHoHpBaAncBoXx9Y9/Md4I5u6rll2ac/7jp9X2vD7u6c/K+0szbmbrKj1bUAKHIPj9FylGE5ouMieTGZZ8ueqniI1VISGiHlLBlH05SaLzEqkGGsTIT5PPoX+8Qjlhj7UU2HL5H0jgP7Khqimj462Majb4siuopGEdNKGmsBYt4v8+9WZKCWebwOu/7AzLPwQYMpjSDOWVMusvbXt4Y7uQeKSgKBpw1WiYkNHihygS8vm/2WVrObyqq1tKQ2IZdoxqNunhp84RVNg4fX1LG33W1iKmVnFxeQeNBgC85+fOY8xRtjnBFt2id3Hb0nYq3DKD36TPrX5usiP7pLK25ZML+S6vB7xk9Uk/89loflqQHqYLnRdiRFBR1n6jqd6FbGTKUEmwWrovP60G2FVVksoXvEcXiHZhG+kMja7tj6ne9GpbQtFqJ7n8DuhbHzs8nbKA0sRPJhT/eZdRCI1d035rZPaRA4S7a5HjmwJ3FP7QIedGjq4LViAljLHcQ196EVhyLE5gVx0l/WGKdy0hL/npvSXTAttVv9fB58hdZabwFWHy0NfKZPi8uMEIHjm36qlbJnVOnSD3ggHAOSMF1WllMIi0/dnv2fcPJapwE4cSWhamcElgi8cWPQfgGCEQKIgPQe+Af4sw0EnqEgnOOd10N+yyPje1aLQULoGmaLefMJ518xTfsBINTNBOXX7Pja1XJ+Vknli+kce+bQX8AMUNoToK+gKQkjIsdkNjshV3ZV37sxxFYG5ywrA6W3ChVcTk9LtoRnVskBpwhTZr6vNfDKULdyzAYE+D1ZfHNX3lj1cIRoU1bNGA79JqWm5f2XX/EatczpEoLuvWL6PojX848+eGvcVGWx0Qkt3gsek5ocs/5Bdd+HorjdILmsKyKigqV0k8c2muhpQ4+pDFxTcHMiI2gizrKRfV6Ojq5qTG3Ms/9Ul8su9IErR+CMpn81ugWF6Jq96wyFe/FrWMrRuFyyVuEHkzhkZIAwYnmAZKgaEwRxbGYOSwoYTcoV8qsWq0m/lTxMQM3Dyx9VPTf+E5RRRsi54bghVJbGhH2asM+S43A5Zxr+8IKrn6+PtSBdyh0YwGKC12Z2GbSkkrGCjDSmlS+nizxQ8RgSSRiIJqu4m5VFRoylNwVCiNgOq5aXbUeia017Ej6hffSWTZie5OBH42Az6PrpU7+POwAy+jNCTp8QKMBH+42TvyQgJCVwmt/1C/JPRwp8IUcZ4trrIrBQbroTYgMCzEV+eQ8ZOnsZWirouOKjSKIriF2PMTNs2cpjH3fHtvkaGTq4PTbh+e/QGHe1ZIsBjlr5BFND5n6oDLjNw/M/Dg5LmRsRqH4Wq22b75X8fJ9QPeF51767CsbXjKqxKNdcjUc1dXhiCu5fXzh1+Eh3KiiYp9gcSQ3rCygCcg5u/xLB6eMkXSbn7E36ICDgLm8fdzeUBvVwRPkNlCsfQKjl70oESFZXFSHbcGsfVdZvNDqFehDDftN74PjscFL297YEmKS+xW55Wyno3kqBAKf+eOVGDNnniQLvM7Ftvg8teUog8VlXtnU0Xt79zYOFywi7jyuM2ETG/Z8vZr5ATjx+xtrzLhvpIazmGJytWjee5bRQuzc1kWDxNKcD3AtGA/pNARaMeCUzy8TZCQ7f3NGpH5bmpt+rOvoD6p2nioBA3Tz9PoaZTePc9bo2tEeD+wRoJkIQQvwg6SCwJfqoq+M0gjOyZD0GJl390QcCydNzkzGHPq6RmFBzVu2QhKlzH7jP+554Lvl0YV3T91CE98MqWzg2CXARkSLorwGGo5B/qooKW6zPXyjJSz6s05PTKnKeLi8b581N33fVMGT/yxnsSQzjpjHuwx73fC7HFw7e5zkyV3JiwLEl6AFhmFmK3RWCpndadiSecYJKoDujbywdc4LilD2NqEJsYY5hdYlsDrobG7E7HEMJuPcLZMzbklK21e/uldI/h283mthhRd+X8jgwRdkRUCTH3x2FCLzlKbgtsk12r2xqiRjR99Awdn1EWFWNi/fvzmp/fSBeee+b4HT0hidcW2KqT1oK5zrbtquVJsNr+mI77Ft8+aV/Q8E+M+tDrOptVlf09vMvp5jqtHA6WQirLGdDTOl9PQuh8DlvYVR1vzo2oM+zL249llcKfws1GHB7ua7V9bsMG1S7sWfmwuBO3uQMnQEgkHEdKG1HmKWKnOcYSInxDR/9h97SVQi48SKtpq/9EVV40eRyDirLFNfDh1DRAYpTg2jzBHfWiLbzomu07sqJQpw7eDSRpo/YwdiU1G+iuwaq4nCJM12oFHfN/sTRHTg8vbnXEhirkesrpOX19aaHclL6naZVeV7RuMTWpK9c6zgzR6tSYE4hwMqPkCMoYYkXDlLhewL9NyMe/TxzLetn/rx2TObXx4he4u+xijTGJs1OocXy54mFPdIXddIZPrms9bQ5cFg8XWSZIIWC5Cv6pvjnNWGhk3wKBJeVrfT6x40f+9rwJSV9ZPJl30xgpapVxShsKfDSjUB0xqa9MCmkIZxGGuLWxUa03e2M7FRGQjZ9EPzdsW4hC55pdp5OqzpiIR6Q6sJt0DmmZiSvB0vSIJ3TpSLw+7mFb9Sp/eHRrwtpGCRSmACQ6kNNYr9MbrBS3/AfL21+7VBEZGu34vd8i1HcutuoXF9sm+feneFy0pMdpf6RUqlG2Gs3WwJIcbIROgOzVdMW1gRjTmFFZUG++A5aT82E4rPHyJVt5nX7X10Qa6ZFKl/lFEgY9aoxo9JnvwVjJaT7JOtB+r3XtYPfWnw4uapPzotylPFZVJWs8GfJEJM3MX0r9bZTfLjmq5gXpE+eFPo0G3IkCHqufWT55oZ5W232+tG7CZEp024KvM/0ZyjxGyPVgPuPE5R+BokTnYHMw0ZMpuTajbe5C4qael1Z8/ClWBXWRDRA4e6YSzmlzTB6oxYzdoTv2nQ9cWqUtynN642Wx1iZNAvPleafyNJk4I4xVijCZxMRuYkR5tsUbIiGoLIKDgLMxJBVdEKwRREYZDpIEqYhMwBOASqmVAsB2XLkSWkYWZnfLcOQ9/at+Pb2RH+wozjpK6Fqipa/gShsxYXZgoJx1SR190Fd3FVlTmHxWwCX5mMsQJrda2KqNHsQwpx6ia9yxvQ3E1LC7126OtnbDE1+sXVazk/tmaLw0iTsjs/n7yTUHydREXBgF9TyFygGYoPT2r1SoPuL39tXPQ9uL7/o7r+0hsLKEIapKPJBwnl0NwDBC041sG8wtHE1AliD+dI3E9Q5JeSIzyQmvqnYx1NTu7O/smcRkcNQEt0CqYLTWXoXwGnQYPhcoVgPsn6Q2KricAk9ewLX7dR/Hd3hIXa7MWFgU3Jnd4aWHEevDB9Zzs5kDcAfX8IMnNyWVft3a78c+dX+8jfM+xhvflAAItVgsE36jeqmZu91Ysz9UcgA6wRulyCZGzneca9Jjl5tGER5F787hldLvouxMJieUW+VTU7TjeCODNOrhysK56faRIjeT9icuCeMNGIyWKlyBxd44xJ+jBAMfmxsX+2wIN7PI/uMdzVtFOg5PbTmCr3N9OaxS8IhiCrBCgIMDM13JZLm8PeTm47+b4xv3vgq/gS79ltZlqqD02/IU2fRAKRoq2l1sjmA5KbP3/s66+f5ZpFRi0wcxIuSPSviNEZqYHoOpgzu6ebrBT3iOS7OwXXfU1pEjaMNEwQg27aFK6ZHAkYMh9xwZeN5B0PBgvOcCwSKDUWNO37wbswT479OGhHeIips8ePiDUuYJKMzLiKeQtlljCKMZqf0ySHrJ1yS60cOkawkFeseHFNL6MYm1cUSq7hGC5RFJsbkdLnsDdj//7UfuWtMQHoms3XD84dRurKTBp3J0JMJQT3A1slCFO6Tjo+TOk8+/3bRxd0xtVAO0kSZ1EkkSPJwn7OlhQk0LwQfXlWysR1CXWak/ILytwWC0vJqumqNTSqe3jd5313ji163GnDftVkAfMEdIkJq904ts7T13LOfvSmlfIsLPVo1yPq9O1mCW+ee+f4O6+bOXqpPyAKoc56jXxC5gexNWx976Z7y8zhTV/WvDfW2Gg/5wmansQvb3+1j9Omb5NFZOpQXA+hNM8fFha7Piiy1yITW76Uf+fom3bGO7rEz+yv1+e9fkja81e2v7mQwXxvBni5zFWrXys6lMsrPLUjS1e8LrCXg0GpqOXQNZH517Ylltw9+4Mi+uZSSc328lnX40nF95WdETsB44A0FjCxYAfRq9g3NR+48El0fjEnbVuznCs7f+PIYJLXBykbhFHXPShTmyOTm79To+3IqsoIkMYkBfJb87z0qip6HWaLxU4iogJaUEEPGGKDYOsBSlKraCEYTxrNZ7TsDeZl/I7Oj+ig4UPRZKQ9wUyBl9GfRvUH3Hqo77gPu6OFZIQS/PTeEy4bZSMJxalK1oDwyIurjdfRRCB2vTeSMqe2SSq+nTaVUPnRsiTCysUEWfOYrLa7jrDoc8WZV7bEpbS70u6pCZeund4XFhnqVCCmD85xZsdXj+RfO7QRmQLlW9zA4pAtSNPmYi6+Tp/m3Sbd1xwXvvfKjrnPif6C2RZGjQ2gyQfVJCAoEswmWHw2K43JyPQTRb4MLVwfZ43Z7S+6uJuxxTsYs3MMX3YrmcTpMCi17kOmGuQd4qSOQUf7gGI/56zTs/u9aUy5aWs70yRZJ6z20M+yT77fguOIIbzAj9EU3Wa1WCCcGl0X+AYF2USzOeeKBPWzIr7m6buZ2KRacYExdWte9Xpya9KsKYRD34nuAQM/lqJKZbqGX6St4Z/ENhi5peTOzp6a4gl163nfpaZOqopVSTs4f5idw77SJI0TkDCG58iUKwOM50Wvhpvu0JbYPf6itFNWV2qKqgX6ib7smjhOuOwmmgwGkGBDTBs9beM/AATPshy6X15eE1qz97Somj3ui8gH0/7q3pnrGKV0gB8xSBAYMMMgvcgf1He0HPyV4TucPXs28VQ3OrJe57cNN8XZP0Y/QdCWRB2nnpT9JQmqGoy2Ql4nmqOM2XpBZyLe82Rt/COh19dKfHxbcHrqx36eQjH4XUalZKqkTCD6jtlWDAoGznd5z8z38eCNSQG/33AhoKdsCOfKZ04gJQcbWgQcjX7gXuF5GABLCM19BjFzpIQwqJ8Isx1iBYOwTDDdY3amHFIF73d1eizegr7TUDjQ1q/ozu6ZmFo2giaVMOjdYIXiGgSD1ibzSp2eiw02dmv/24Mxzfub1cKgc5KIP1JoHjFYoUe4SzkarLheFPNx41RbRCD/zGKZL/mmRocZO3MuffszLac/aRTARNemMBE9E5tN3J199pM0J+OuW1Qmn0pq/3ZHkA9Zp997x2rS3/K6g6ItonOtYPD84y4bO8XrVw+ZGzwzMXDus7WRTrp3mRL7MX5x60v9nFZiCxJoOsGF907t+Nau3IxjdaOT2mTAjV3b++YsB+WdW+gjL0TWGdgbHvqNQ8sf4Uuub4SE2KBs/bB+3wUTLm6d+bmV8j4PO21entvWaMCSfpB3quqWCCogFrmLTn4sBYpzmg39es6lHYvGSp6MJSTSXOU+D1NRSHKHrrVaD79ScHVPu5wbe9apfGGiESyJJj8vEvkWV+LSRn2nf4CuyZiNt8/+1jj76oGpuCo9zpGSGZJ94fmpSrlAA2EFP5WA95C1ZQgs6PLDC6qkKpIPJxlVU+UCjaDsuqra0KM3Ic1kgqhoCMWA45GuupjQsNfQhl0GV8VzQXXc27uPmMp4LJo0Mc0F3s+YTPabCh9ytsXAcuawedWEt4SAZ74iQwXvcmEKkw92STXGHgiNTB7SYehUw5wDpJ3c0SDr9B8zZcE/BK/wqcEf4Fcz2v9h7IXouNb9a/cY9UDf4qXNb9elKfl9RfL0UkGgIyFnTHb0efiBf0NnJDA1oOGPijNI0eOYH7EqZPFiukqg5wHyH/InCczhNGOKbjlMmsKfFPnScFoPzjdZHIRfdayMa/Ss4efJOf/5dEwomW6xMQ7Y6DBWEToX8GIKSVYIzYDuVkGvDztcjESPJSSnk1VMcZotRjwbRN+DcDOeEPofCaDy+7VZsRJvcAfrbPVsVM22BbDrmmmi51stpoZBLexAQuNn371+YP6zNK59BesVGAWsfYinBeYKD9vYkEDKBepzBIMeYzyQgMLQkze+CwDCTUefgQ0UQcJz6ZA6C2q2eL5amuK9uLZv/jJKy58a8IH5DnIInQ+drFywELkY45zYpM+Kqs0DfTZGnG387KYQO94vwAcMhg011CD3lUHsWiVCjoXUHDqoZqNyYXp13+wknHa21uWAiaIcd+4UXbsUbkkSGvd6LVgp3DIyvuY8aee+o5T8J7z+oBFyYjGbMSSzkSLnS5BCRcdphTDR0WiGQfQpEmIOltaN/GcFHLwIUHQBiUDj3wA09MbOPIRaAOfjOCeGCO5hnHOu+qHznF/nVqy96/tmI3OVX0FgQhdVAtcIUsAMg3id/eWaXeYa1ZJvHJyzgcE9A2X0XGwmC4Yzjj2yTo/GafvjpJrXTqXCv4xtMm7H3Qtf1I5r/Pz1u5fXPIvzt79xWjis2CMVuSJqNfQpdpdUfPaky05by/za5sS2bxkxq5lnVnweasOfLy0V/EiRJse2eK04L2NfUlRSl2w0Rurdk++sC3eah3nU0Ez84vZJjzlN0npkgujmqEbdkhuO2A8nybm2MSy2zsDitF0zRjo4cU2ZJ8hTrLlznZ7vnUrbtTBUDOact9BKnKQzZbStdt/ancafuLxt1rtodFwhKd3mxtbsWLWbc3Pfe31YKWMbSZswHxn7fJ3Ok78889vUoTQtfUXosikosftaPflBt7SdK/sLwdwPNaEoyfB/QNclyrGVdURNadz91etwLrQYyKM/TZ+MY/w8UhfMQTARkJCE+Cz4u7yOHDruHgEHmg0mvU7QaFERR0nKdDYypdWGwtM7T7udToyUeIkSWErUvESN+u3r5GdcGa5pwgBEAZOh2ilUbqA4h5dkzBulQPAOYzHVkXhfU1UIhiqKRiMz1gKLFJmyMkUz+dbw5GndR8wwqhr8vOS5rUg09YXyNpUAlssgzYfM1iHtBk8w8gWPrF/Vmy/J/BaTSiOgxBSFJj8F6hf9gEaDuC9gCRgXvr7NE4uGogdZbfu9EpBWxBa+/gquiQsR9zRBf4pKAQeAuQ2pOBgVstkR3/FHT8GpRxnN/SRkFIDgR0capilkUMi4Y4dqrf1szUaPFmQcWzEnPkyeTVpN2J304qmJ7WZ/lH3m0y9tjPC00RsBrQ6WRea8RmICr6hWuwXdpWZkUYADHrJgTEijocuQgqrKGc+XQCYUsCYW2I+MPicYYShgAkmSgFmtFBI67HXcGtGR0Lh2LlPJH5jqwzJzfAHdVxCKzCjx1uEVoziCX63rMgPjBgIOAIJV0bmLIVEtPhCD+fX4spuTNF2iDFkKUrx8mqDpqqOxpjCVch2kWOeLNVqNM+bZg3Bl3+xnMLHgOx0JZRCg6BvQqyDgQLCUB+6CviYIx7TGAz4wyp7r+zpT59zJF1kqUNcroCNhfqKvh0eg4qzH6qrdq0GPuSfTtkxJlXXhs6AnszlieVb0fNE5VRmZFEGas2k0G3oNfeEFVRJ9msZ3IDRvSzQzKFBaaCTLKM51wBnddGvRnXO/mRjIYVHlMk7EnbSZikpuH+Ityx/qL73VCp2jm9ms26HrlaaA0v1TwKFfMBIpPFAw4HvVkMKzItM/qCAb1Rb5h8ibp9frOcMI94HeyGrmN5MxxT2NxBUHBC4bBS/JkFk1Os5aloFYPS7cOUhCm0Mq/Fs+ZeD4uuF1fbf2vlFYMzUiPCMjcK5Gx9nNjO+twO3ji0ZyJNMf40KWKQ7LZSz/1mYzpXWDasw4F/lMbNOxxoYcMoV/jYkwPV7i536JadzpGeyXNNXdspat0grKOfHOtyEO04igbMLwc5teGRRq13/3SZYqAXfn3Bf9FW9+fErntz8tTd+VkHtt44EQM5aEzMiJdXsuMAJV03ZOm2Yi+MWQSyco5vTQ6MYT4luNqmqacS9yLv+cUJJ+6ndkLuoh0S2fTG47zNjtOrNxxuO6WPQTZYv7Ug4IJlkoGUITCgvmjawxXoq2v9Vs0ILPKhdz+umNCcVZJ5arwcLHoSoEbOVDhQFk5aqcM/KIIvhjVdFXs5LBgYKF4FjY8act4adwilne7sn5G9H5qnwzf4fLB9a2untp725VkW0gNCG8AyYDTDxDmKEfWCywTiAIGoQrvAc+EILitPDEBoPbDJ60Yf/3Cwbn30n7GR1MwmfKk4hpTMCo2cOmfWlsHJzb9k39vDvnDuKSxwWpbLBZgZRiaUhEwl2zPUzxFNx0qLKvBkXqOETka0z4rPZPLTbyfv8ON49+3kcJZCyjVXf9IBJesBAAJBIoOkaoFnNsfBIyn3T9Z/LGgbO7OULogrS1cUMWmwNT2YjN8bbmTxOpbQxfTN75n7opwu3vSVL1YqbQwYqENTZT4jq/z4txiJGKmNlLcbZVuhA4gZ5JQCEop8ni6iLzpaNZmrCCO8IAeigqujnwDQJ7UjFmn6oqX6DRdUuiKJOYatcIerKF1TrwQtAom1PmFndENX3h+ZJrv37Jkf4WPl5fdSb75PwhQ34xpNnt/UufRBzuW5rUOR7dBJjk0H8BWdxdk9tOMBT2zQML13KkdzgI0gqaaqSbiSBwGNtbqZ1nrUTP72/jLW8c/6Ce5L25D30iAnZbcZ1BVkVSEU6wirf0mlOWg7EkjjPg/yIQJQwq1udaD/7oW/RR/e75NQNKck/8qIi5Fkk0JJLByHmF2dzqie8fuXZ6dZg/++gWDve2ghAVmEsAeGbA/OGhgJIGoQ1SCOYdsFHI3LHbzZhuTvmxQfeFRs3Df8P1A7NbSWLpUFn0vGCjcWtQQE8BXQ8AGJxO036rMyVd8ObFa7LfBd8Im1Z2M4eUDpllimk1OaHRiKpK1OlH3m2JCXlzORrvq+DAotHcFrFDnD1plxTMnqJq5G+pXRa8gMbWuKmM40vmsYTyiqybpiS2nrLGOMlfgNYXl3N6yQ9mRnlMQVYcr5pvOmr3bg0ukryrXyeJ3txD4SHmuDIPPiqu5eQ1RVfXxaB5NjGm2fjp8Pm8k4u+dzq4p0vL3Gimq6IxkgQmYZovz9hu4Utu9BeDJW3g366aPbNozrEHDTFayMpU2FKG1+u0mfRVUDXtAzOEJYWaZfnnNl3e+saCW4ffaQHv34vYBkOyGg5c2qrZ4OUtK4UbgGZZNN0pLFiS9TSNuUcwlMoSiLXJunVDfKO+3ZsPXvghGhhDuB3fMD/Zm3VkE6GUPg4avjJOCRY8Y3Pu7PDUu50jajYfwVpCkO4BYQMshEFzib5iDavxckKH8Z3bD3nnR3S+fxVuJ7d/FF9449Sr6DTmytZ2IOSMfFCk+eBv+H7wWYCpYQg69AMTE6ow6IpAlBZkGEU4ZbPvALoY0fCHoB8ora9h5CuVwm3j6tXmnPRTb1BKwAUJ7LA4KdZU4oiq1bfD0Hltm/ad0IFxNWnqikmdDpsFEDKgy+555zYt+bPy8ANQq90L2xOavtybl4ifLdyfMXOwKJD5SYga3wV+x/Ehqq6IeWBiAcAfJuv2XQnNxo2sFG6A6CZP7Y1vMz32fFFB45gGY9MkX/Y8QfQb/pugqJ2jzTFtYxs9/3Zcq0mb4ttM2ZvcauLvUfWfmWi1xXck2LBjSsCHBUoLQX5ijIZOq8oZNBs2JKbRC33Qd62LbzZ2a822k3cltZ36m61Gz34KZv0FkuB9fh78gL09N3c8ku6t3T+sUb2Ymm1fn1Mp3AA1urzxi4aTT5MUWQpMHqDjBKKyFmPuCMLdVDSN6sKuNwCGwmKmMJILySctUcNrd5m98J+E2+mNL5qF4murWEKKgE/jFLXVZnHWSek4vU2NdpPbmzRHY2QWfmOzQoI4Ehg6orGqb3X6rtlGGl9ck2c3O+M6dNHI8EtQIQNkliBpOmt2GoRAKrjyCIf7W3mR8IV5BvINfkAOwzwDdgi9U3lRQz/llT6MaYkmOY9Yr+zPbwm9buFc/4baneeebNhr1RSrI7k1r7CbCWTVlDc4R+sR/c2wYZNT2r3ZwhLdYji8CHMWBKAbmeQ0qSQECk59k3H+i6pudTXbv34qi3hkoIg7ZiHGXAz+b4tJ6yj6b89TxKAVmbtFSGBVVYtJbjNt1ul8Kf5Bwg3Jlti75z4clXXincMcJTwmy7C5SPMUYx5f6f9V/P6nwl2muCKPfJtzpO4xPkgSzTVdaA1BxPCrjoNTEj0nNEb46U3PDwqzc7/rSKsGZeKx+j3f33B114wlmhJ4wRnfrElsg2ez8q78Ur/0zuEjJkZ1BDXXjAa95y2CEyGtFieWZX9jIsXuEmIJ0IjFx6tuXZH2mlxJPpq176QJ5mp+2q+5THhz0uqqGa/IZc0kX1lHPlBsIykakvgZmJRo2WGSRt20uGosbdhjSrXOTac3zG6j+ku+o0g5xQ3xT8YURUBPGTYoFILb5Qkqj8XG12zLl2Xt1EQvgRMcxphcPxGU7dWWj5c7ev8NFzd/HFJYcOMFVRKeIzUp1WA+xjvgYwHfnTFu8CDKhRuahZWCrVLrAsAnomGEt0bbfikhaoTv8pWN53l3QW2YMKbQmA0pbbtNyz90PKfr+Ln+X5ePrYErgXRYlyBMwVFOMOZSV2JK29b9X6uK/j+7fVk7d/alI/DUIPyDpOwFkbVadk1uPuyBeZ6V+PnnJ8kG9pqrOUp8ThD8hlHFIaGkqhTS3comdGdOgsS7EzgUvSUwmzUME5nIJ5Kav1TlR8q+8VucXHh5LkawhCu2PdLKgdbB/NMb0QjQDGPVNDr0idhGo/62v8SBtYvmnA4WzPZFRGKMxYYlkRLWjtWvJ9bs0AWPbJ1fcVg1gItE813fiazHpixivCUl3s9rdpn1YsaJlaNCbFQ/r2xeH9/o2Z+RYKoSdGm7Z+xz2ZguwIJgjsg6eVmT5avIxGtMYt5UMMtA0DvMLBYQyd2WyEaTo+s/eaXi43+LKzunfW+ivU/DhpcJmWySZl7bsPeKak2iT6wf/X6IjZzk8QhIiWiG4lVUekGzQV+8De9nXl0Vo0nO0aUZu6Zjks8qSLpAO6Prtxrwye2zG175lpDvjghKiN1CSuQ9AMFDomde3i2+QnijeQJWCpiFsJkEQhMjIfXJtNYSVueD2u1eO13JmP4NV/fOfFHxFyxlaWRmIrMHtyYu8ruxd6wu9hHJnf4jgb4LyVZjPGEFMNA6m7bqNBc5u0bb6dWsiIwTK5rgcuk0ZEU/bjERNJRDh00bWWYvqWrwkslVM5vhQk+g1XElN3uLOzS8vQMjyHhVcDeTFX9rmuIaOM14HVEMIFmCiI+I+QgqZmxsixcN07Tgxu81Rc/No3YrHeENcG8ktBhnuAHunl3xq64rdeKaPYHIVZKUd3r5VrsV7+11e5CJuvWVQSEW/Hcw9XjNNLxe9+U/5J75PrG08PhetIiO1u250AgmvHlw/gRSKFgpyLifDW88qmar540FoGlFtitbl76JacIohtSiFcQIIfdSRYMBE0JVNEFTFETMkUrFSZakScaG6DnYkIIEphNiDBpzjeKcP4U3ffSjmJhmRh4dIEvTTEXb5k8QSnKmmSjdBdV8NSQ80DkNJgDSRTd2STWI6MzANMXJUFqojrNBiyPuzaaPzlr1MA/6ws5PG7pL7jzGe0pfojQlFsxRWAwwqTQkeFWc9aGJd1sShSJd1dGq5qxIi8cgppYMlYfBfwWatpLtgYCTVc3N0aZmj77+Rca2j1/7gvfkPScgzYtYmB8JdKQyqctPTPuq9bbP3qjvL8m5wNBklQkLRQkEVe/0yMRvDhknRDj4/ZRfcaUMsVcoGU1idujmRVr2J6Z06x/b4s9wiL/DnePLX0OsazGuB0nwC0NbRYuFNTYDjPLX6G8Q4HarDePxkOk12k5dUvFR7Mbet1alJLrGI6GN5Xm4j1h79E3de+192D8MBPGjye2m90KL74HFJ6+tHdfhKBu16aIr2RlAiyTfXYxZKA57IsGFRfvvftmu/atVDWz+irsXv3+fxYonQdRDaYnvQyUmdR5VcqswPsqB3S1S/ba4Vq3CKhL5C9O2pAbLzu3GdSEeHPnAOqAahVHKC9woomCwEbuFw4IC8UdkvVdetkVF3bdL+ldc3794Iq3mf+DnvQajghASHadzzbaa3ZPbv2bUbUMKL+LKnll7MDGzAVTbhSYssIPo9wX3txr6c9e0na/NF/nsyYh54bqickgekegxBhhdSmrx9ObisxteOIrJhW3B1wSlnNDtogVeLrg0Y8PGUqKqwnU01/1oOusEydoolotD5CCBISH0CcxV6FrPIKYli2Z7+O/IFvi6Wf+PqnVV+zukH17eMei584GJ9jcNIM6LBOUdTeEjCGTBwMSAK4L/GDRnjBAktHY5E4fmOPUD7qg5q1bz8VWBtoDMUwt7CT7vZAJX+pooBVl4LEbCc0ACOYhYKloFQR0KBSLphuOEyWyiSasDzUXYgEETUtVhx589QFDOmUi4GWvg6uE/bBxxaX1slKV7XrF+hIlv0Ds6uncg89J3vXChYCtBmyfENRn3iTdnXx1/wYW9yKqM5oM8GiuCRVO7nIngOFcDThbT/JlMszXhE6dJfSZt9/TJ8FpKx7c/Cajm7+1mwiqX3fz69ukvjWwDggj3NRzw7gyCDu+JcZFvyETItRK3UFLmESQogOdwcFyIy+JwOkw2pw1NN7T4S72i4g5IxQrh2Cnh1mcSGz7Ws3H/uXPuFW6X9i5vn/vL1I2kVLgEPWLDfFN1Qkd0vYxBgwWaDQAiBQ0SMt7kmiaWCNUpRyHtiBvS7LHZ4FOBtx8IpAWpy9tXttr95YRvCjPO7aLk0nnIoo0NCooUkPBcNiT+J8wUMkbBzQOiUpv0bN735d6PTfmyz+A3vu7Tf+JHvWu37d+Lszl64ozjBdIUcgouqNIMBKAJoasMeDWQCSIH7oKJakBXrUgjmwXemwK/IgaEFiGDHjQwbcxYGJJOiRROVwmMo2tffx0Tyh4F/1zlDYGwN5NCl4K8U/dVb3gQktpMWUbZYkbLOl4GSfdgCkEnc/BJARGF3UtozgJ+L4UvmXh597tV7fVYW/TlnHxf6d3c4kJdk3fTlsQNfFDwQzAlMnklNM4PzGRBY4ynM+ae7sgYp8lkRuf1YSa0alzo+w+6kdBhQp7Q/XseVO3XAIHOC75WYweaYZF4yfeqGHO6zBMsxTR5K8H7jZxX9D2Mv+zWYo7C4iFmsbwEESXDzirco5FHi8bfYbdgfon5kUyuMeyhhNvBua01PnsutEwEgQkwyo8TakzAe/eXzFOf1ix/FfNpiu+C1WJCQrXcV2b4WhmLoXiQwOvFkJgVcS4L+q3cDEBCAgJDjU+DdDKAZg2aCMDiVZ0rUHDXXEkiB0TFt+nZvsenvTuO3Ni7w4hNfdoO+6V3Ut3+Pc3myB4+QXpMxiwzRJ07g4Sb327lWAtZNkwRinae+uPp7dcPznrh6uHXbeXnfzBqdphyKKx25z5IuH3tsBEYjfmTkF1kBqYIgL/BhaFqpCyruh+q2wSCPMYQ4jDCk7Er68SiCTmnNxrtMgGJLWfsrN1tcT+dsvVS6JhPPTyWV1oW9AHjhMo2ITbOHOq0OdCP1W41kWB6F5X43R6/li2olo/Q/QyIa/16r0rhduPG1nALfe276FCue7Fby7JENH4RhFtp9plGtFT0OYFRR2MbjzWqQnvzLqSYWT1aRsKSs0XjRpiIw0JuEdGXKCp7re5xZ/1rPbEozVtyjiXVCJ3kkAnoeK1utznvoS9ipVv71tk5abCgMpiisbPq9poPpV6qJnhOzkaz78YNsyk0rkmw+G5rkS8JU4QyDYlkDGcdFLJpijln7XOS7/bR+r3neP6qvc9unt+OwrUX/Z7cYSylGTtjEJlD0WaRc8W9boqu8Xth2uF3cTU4DNiMhjQewIxMAtwUnh0SXW94nY7PHjZe/BvsWTOxHyKS40R/WW+7iaLAj+ZT6XRFVfbbXfHf4F7vhQ7Pv/tQXdYB2o0b7LadH74gC/7liizSsCCR+VrqSGzYsNfwabl/vD8emSWeRZXR8hB6otPWI49P/bTDrjULQ0Vf3npMCXZEUsbPsvQuW3jtT9o+PnnX1TN/xHiyLr4TLLo9Gn0L+s/QQkjvwQY/MBQkFBmTyoXUHt6o16SfjZP/C64deqcvJRV+S+NaGJQ2h3ZvnMms4Ez4ASlQ5LJzVFMdCVpF5y4xluRHo5uMzABBdfPQyrDiYKnars9cI40v4+iSQ1aT0kFW7ZI5tM6jzuSe1XouANDnqPV7Ptj1TbG3C6/gmJNhjZhGBgkgxmzFRodyvjbxrvpEaJ/sio9UQ/rRhesjQi2PlZZKOhfVol9kctftkPdqDRRYtp3dVFLph0s/umo+i3neRoIHQ/fkQwRnoyKr3TTREw2eA9BzDhuDBRRmXc32b0EC/J9b2n+DoszDMcXXNx/kcE9NHw+so8JqAKAFbzeZkOVBXcJNEc/X7vz2SagwO2hr8WKKpodKgdJ4grHnuGKbP5/QZPT2q7umv0iod1eX+YJI2CGWjp4h4kA+jQur1fbRlQXnNo1dq4u5w0EQo5NjlDl8U2h89wk1ENEo/8J/R8a+2RwX0axmWc7RkYGyzOY0R3S3WTFM4EEoE1c4S9QXMbUf3ehM7PjAlLVKXNk1dgVNyJN5HjFDDfpvoPFDwo1kHF6zPeVplZKyhJLb39OE1FBEQsTKMmh8jRCmkzpnXVmr7dvr0fhWsyiKDi+xyQ5XHK4Sj0pCSbTMlxkLgaShypnJQzCOa5zZelgRc8oiG4yv5gvNu/xVNz1Y+G6Yk2xW6MaKSHvq0Og6j+4tvrO1nuq5+bOZlOoLKh7UqJB3I+s/Nyfr5HtDQ6zYDwJcvyUhHb+0c0pvp0XbHvDzyGTUSxs1HhWXkbPJzpd4rqMF5DCayVAsoqn292r3GjwL6std3jbjXV0uey3EzmAenjxOciEfK6x5S4N2U6tyWP8Lzu94N4LQxM4+T95QQlV7QSswEGzg4wKYQGCwERtbP7noUfh939rxdQhZuApBwqqMmIyJRjLQdCC+fq9XEps++kCfyunTp2m9aM8TgYKsMaIQ7GHnSGSqIKGO0ecIgnu/VqtuhyobtPyv2PzxhDVqwD0S/CPIZr7GUZYm/SatEn9d+spwEy2thXgzo00hY5Wiajd+pE2/l6t6Iuz9emZ7W0Sst2X/ly9tXD3bbLMpT2v+sldpRqkr8HzFRIM/kIZHDNaKBDr443R0B6LGFLhC4rvU6fNWVanrf8LNo+/1wYOZ36JRDQfBA/1CddJ5whnfbqo/99wwRfK84rLRmE/krptC6j0aXvex+0InSjO3dfTmXtwWFcJZCoqCzyZ2fBN2DKsBBOP57QuW7qQtr93UHFhRWRGWXpSHIVWNNYgMx+a1qHW1RaO2rQmi7n3KxF9wtrE79/B2C6tEub3aW8ltXltY8VY1ZBx5fzqFexdC8Qcfj5+irdFTZKFsECYVTxJEzWBIDrsJ8wvED1RCuzHJyV0fyDb/imt7568x4yUjoRUkBA8HkYnLowWNBr38ACSooHSSohNlisZ970ys835io3G3db4s6fzembGxLV+7HRGRZPh+rx4eY/MXid/YzPpg6MZvoghMomK2KRH1H23R4iX53KaXJxNy/gqotCxKmL9+i7ENQ+r2rZaz/V8AiuX8tnHdKIJ+QQqUDAyx4Qx6FFhQ5jJwxvqNJabtZ8kNhjzQ9wm4vGvCEo5S3uD95UNFIkuMtiTMrdXxLaPq7vU9b7zA0sJn/gCPEYiQgvnBoLEgWRMiSdhxFbfstDnsa/DIXoVQ2804yX8AMvnZ0ms/Nw14syeQmDA0PMRCFLuVo2xImxfCUjul5V795gnRl7/UzmLJfFDVkWmIBzRucUz9F9/Mv7pmMysX9AeDSWYSluD51zY08uYfO6qLxRZNY2TSHDc6tfOMtXeOr+wWdN/5itQDicBwoIZTQDZfJ1jrq3W6vL3t2r4lj+lS0VQbp3cIogUYlOk8nbSsw1ThnNVVOyOl3YsXkSS/7+bQ4HN55zbUKMo+WUuQ3BEExXRShCAEpkZYkKCq9GcBJa7cESORYhM107G2Tz/bGQlY+dTv83uJgewdUBaahWgrynEgKrXbyJotBlYrf1OJk3/M7yF5CyfxYmCAhSOM+B5eJs+yZseHUSGd1qX261cVIf9/gvXLX9iEqwKkKYEQO/PYpI+NHeX89IuRJ7Z+9akcKO1Lc+az1sikZd2HTTfyTzd/PrU5IQQaQKcRTRFok8XeSeL93XRMDEEmFyao4BjHjcBLCsk0E8eisaCLKU3bg9MEp2FqH5eNZAXCdahJv/n9EXt8KOZ588TSJ3F/wVpNk2jor2kxkei8zj01O85+9M6RZY9TpPiRy6ZbPQJzWVIcjyS3HXvfgss4s3pMCB340h1UfvJbk0Y2aFC9NA4gc93z9dfk8BvPOuNqYK5o437yC7Ox3nhJ2awuXcZY6j//wFJTWadWPR8fa/08u0D8Lb7JS0/9lenDIsg48f4MDvfPgp38gMR8kdR26uS7Zz95FpcKP5IkxcgSsNlMWFChf0zpMH3kwzA3wNVds1+k9bLVwJpFhTypq+INnTE35WipPvRGkMDrjq4GdqQheBbCaYOSFqQZ2zlVk7Yh7VYi856AxRUfbNDjxd04XtMDpfPL/Cc+0VX/YJqk3DrlfKZx3/cNE+zMpkljaCXrS4hZlGWMj4pv16Vm5+n/2Dj5YZF5+ssOpfmnxuui93G7RadEpNBk3JLDcGHv1e32xtc4HnJfDjfgxsGZSxnN8zqEARHQa4FwftKg19Jx8N7VvTPnWRjvTEEQEBulMMh2hA1qYHrQjhIZVhAkH6AY5w3Enn8jNOI2Z4+/HZXY7ToekvygnHGyJO9QbX/GiWRVE5IomniC0IUuEWFWrLBYyMNo15dxzcfPL738Y2RALliA1vAIWfRjkH2FEZzKOOJXhtcaMjMtba6M7IkcM4mHWZDA9Qr045BsT13ePm6PhcU6oYHH3H7sh4b9Vw0vKLhsLTr96QEzqzYTRV1XdPNqHdP24QT9CU7gxxLaTR5ts0UHruya04PQ5H5C0D/czMg2giIxP4/7NE28qquaF+g8hhMsNEzQVVXRaIojSS6BItQY6PEAMWQwYWArvHInEqQv0jgqZXKcxQlKkrylaHIRZhnntmG07YoklPZDOrCesYOK2XaHxHYYWa/z4/ftlELn++Jbe9+WBfcYApMpnUD6QCa8nDVkUWjjHp/Xq9fzP7Xk+zugMWS2fTrlbTnonglVeUEgoXHyRzfo0Ldtv+cMc/nG8e/sV86cbFC/ed/L0EUMXtvy6dTRmlC2At2HQ4PgUXTfYE4Zu7PwbzCKkIynkaCzIrNO0jHJ7Ahbq5ojPmjTZ6pRuurCjsVPSL67n1sYzSniYfOaPjJvNrz+MMg4+t5kVcxfoWuCsSPnsFowSTV/l9hx9kjoryC7r60Kd+qp+SXyVYyJeKyyDPa9yDi2crquSZNwimua3Hr8A1nB+Q3Lxh6+dupDt8NGhMclYjVMElbXZN0S124aUgYPxu1jC14w2yNHEZbGT0Qktaz2bEFJ3r34zUcmvGiMxCvomZJv1Ogw7d30U18+QUo5P2GKQEBtQPDF8Qqz1WJp+OTDbMQAIDfbc/fsPmT62GXCtTS86WOLIUQhUHQ1JuvKz08oQvEbZkaJFQISmrdgUqqYhp5ZeQhQ+Q/sRkAsI4EoN1LM50y26N6pnd4y/MtntrzeAqdZT7Ne7xjdrmDunF3/7Hpc8/RDjBM9cw2jTOEXEmr1eTay4dC/bbv3X3Fl1+weinB3BkeJXcHc1jAa03TbWcYeP7N2h2lV2TT34vqBue+bSc8kj9eNbgmXGDrkW5xAlr4SGGbm8IigRF+kWHshJvpao/Vsk8FRCXMfDQEQFPS/YbFQhAXzB1WvSmi3dF326DpSwyRDaToSjYocJGnWQrJcTULXYp1mEvMFZQyn7Icp2vSTopM74puNvZlz9sPpmOKdqFGW75GcOKXJvk9NNOmCRjw+CR+S2GLqLyW3fm0fLLuxE60ns9XEYaUesQe6FERJd0z6w2HSH+URfZYxS4YlrFl7vOCo4NPx0y47UcMdkDWciXmlTvdZ31za8upddPnrG0YNG4e3aGFoxBsHlwzQJH6S4CvqoSoBYxcQdlJhx9srkDxaPemaIgkEZa7tsJE2cNqCvwH6EMCYVP4AYHAYhtVpU+TiJjWenIPVr6+f2/LOE1LZ3W9pCmkgtPJBGAC7U3Hb3pQ2zz8TkVTvPuF27JdpXRTe/ympirVlWULaBWkaNmRXRELjmfU7/ZnL+m+4enhdi9xbF2M0WQtRkSQmSRrJXD3oLSsssjhdZjHAh9Nmy3DRW9ILmqFU7qTCgyUo9lxUUqNnWw6acF9PAsD2z98YLvuK10IYAHh4yicGegN0AhJqFHqdROeRdUKhKGar3RX3SfNHZ9zn6zqzZeYbZr1sSUDUdEdUg7612o8zqnM8DG4cWbrKhBeOB9MJMhmcNivmkdj3a3Wa+Wrm9V9rKIUXP48JZbsVe7DbuLXeiLiGg6q6sVci//quGjxD5T7I/Cu5c6C/Grz9LsZ76+BIycH2P5jWMiKdyIJcFtd4zGzErCqe/p/weE6ElmoRavJfNH7R1cO2YOD8xw6z/Iw/oAZV1TQ2sc0r32ac/6IpHsjbTGFiDMSKGVWUZe6iI7Fdn4ikzg8VJnT58odWurhwm4PmO5T6iB11ei16FC3Fauy+IGtfSvGNna8iS2UQi/HRYEUoOuLR8MzgAPQH7KLCJoKFhVI01jOMOalPna6v3VeyChzzJfl7Ptbl/Gd5IYDWAIR+QBI7euaYNYskyeVoPt3RJN1NMLiTZOxOTBHRRCGQPrGoGKHdaNx2QfrD9s7V9Qzu+t6P3xb54skUIVhIHAoUMApjifpQDO34dpMmve/bCb95ePb7pOKexAf9mIk2YToJX48sC8X0ncPZ6eWY5o+IBZe+7eoruvQjjouhQFTuBSh7jmLQPVEYjX7KkJrRdPK2ogTzKYqLj3DZ43E9iFi2gvHQ7xV9XCesdwnW8n5s4wkfoblhzKmsMx/20UT3VosjeXBowrBjd64svuQwkeEhNhuW78ZfiWk29uPscys+d5ix5xVkBYoykW511mpvPJM7pz6aILrTVkI1DajYIWBhY+p2n/P1lc2TWrNmprcmi2+JosKbzeZcf1Bg2JiGbeq0eKn4yqEP62PBnMWa5BuAaTJ6OJBfR6ILxQpYS+i3QXfuzvBaXXKSmo0EJ7KYc+HH5MKsczURaWwkCWUjWEqrj8SUUawRHi4Agg4llc6t2+nVVtDSD14DLXfixyl7CdXbPoi0JlQmRaJmf2zbIcPQorqPNRz7Y+ZEsSR7AYXjViPLAGd02hKysP3QJfP/OmH/igO/vRNtNYf3KMm83E8S/VEUa2mIqVKoCaq5Ih4OGwgQbOvz+zWTyUQ4zAwG2Rw+pNHB1AMBVymsYTMBI7l82hL6Tny7pz9v0KDBfSbc5o8mtOMY9rFAwN1HV6VwAgKPEEiGlk2WkEyTybJF1oOHOw1dVlVy6a/Ivb6z7t2L6w9bGMUl49YzSU2e7OVMaPdQ/lD955/JGxHn11po4alAAHYIkcZlOUxnY99KbjVuYWn6Loc39+TqsBDqqcJSfyFuingquWV5dsA/4W7a76GsHpiA6cHXcE228Ih+gtAHzQ75kPA3xJQFRH0Da42bH54y4L4iAn9FxuV9UZR4bY3dxPfyBPQsnI0dG99o6NbMUx/UVATvbjOtJ0EXMvDJSgqVY7I1HBzddPBDm3pp+9+ZbaV8c6CdTplbfb3+gOXLKt66D3cvfFfbm3O+qU5o3RXR307SZBdiJDooKUInVdoSddVkCVsfFp2wzlVzSLXiqYCbB5a18xZfXkhiwc6iBAGtwN7g0YMHVy0nCWgt+oIQiiPrHEfjaP0h4akiRYhYEkVjXh/vRpwRCUIqlzZHHcY1/ocGjUbkEQnt+PJveTCgH2zQc3WliZLrSEiogPtJ0LltltBuzyc2f8zYmb4Xl3a/+Z6ZDEyRoCcwhImgKxR1R4OmfZdW+buv7Zy6hjNpIyFZvkLHG1k9RncskSgjGdtvyBRbbwtPLbAm9cu022OLC9N+i+YD+Q1VqSwJGbljCEJrhSxc3Oi2xaBnKBPnSTbqo9hmLxtxsVmnP1zN0sLTSEwVcoyazAvadwxp+lm3205QTAwll17ex9BabQtidW6vtCOm5bQ+hlQpvvBbXG7u7qvI0raC10slnWfr9FzcFg2khB5Eb0rL2Y6rAgZJ017Z+XLdHnNW3zz64RCx7MYKE63F+AMieo+CuJgynDR9Yguvuyq59ei/dWICzp//1kIUZoxQgmVjKVxqBNUdQPpDfTWMpErsYbV71esxxWjjBkUDs07/dhxJ+po4MoElnT7gdLUY0bDPmGq7b+CXObP5nVWy9+4LkiigyYAmG2Xxcs7Iia0Hz3lgWghAL9Od+7a82RtJsN68t/QRZLeHQe1+CNiEXFSYUIb1jNijEe5BGOzUS1JMKRJn+WLQV8ZaQhDLk+yKokQyhGZWVXjQ6FjQ7rDnSTA7bOExH/caNXdj+bdWx9atH7BkcRaiN+XRCyJv1h95cbVQyW5yb2wNz758pIvkLXZhjNWFWBDiQmqAYdk7iPF3wRTPOFXmyRA7mqyk64uGvd+B+LL7mNGDAFUiirN27mKxYPNgEJlIDAW7szzFxg2Ja/HiZqRgiKxjK1aYGP9EUcH9OuWca0rssS48vO59iyH37HctFdXbFSe1F8wskQLNZ4DJMzSYRPQtHKMzFDXYs9yJhZgWVOHgVZ4iuW+R0toR13jIUYKwVQvhgO+/e+bzLprqnx8ZzrTLLRTP2cIavBCe0vuML31DZGHe9R1WRm7s8fHoe5C5SNKiSjqGJrd59W9Lyf8V1w8ubI0rJVs0RQk14iBFfTfF2j7SZbcTKchYGEhkBfCYFMi3OFLSkju8WlWqC3YwPZIfPeTKy47EGvdaBs8O3WR13Nq/pJbfm/mKwJc8b2U1CxR0gMcETYEkiExQtBykVIOy4EPKHY0Ya0+UpaAF05VwhlQIiEqDqBJIiIdKICBQaRopWcmoBsLTnPO0puI/mcPr7KrX6c9A8b/i4qHZNTBf8c9WWmqOBCXmsENhT/Io7ar3VGqbSchKq44b+2cu5XD/6wHej+YyidGW5OEp7adVdZG/sXfaXpaSuhqNq9H4QRqcpLIBjeQ+tztrfBR5T1HKB0E/fZrO5c49qQUKp5popRl0kIPcZmNMdPajhFavTfRe3R1S5j93PcxBhEJYU4mfWZJQkZ6Ve+HzV02Udzn0PjGz0KM5bF5o3ZGzDQH3M9LijcLPf0srJcMFAdFEtHQoa+JLKR2nfQYaPD/jwCJOKx0s6Lat9XovGXNj/+KeYiDnDyTSzBBUCQUoBd10hLHVfL1Wh5eNLlYPi/z0Y5H5VzePDnqL3zDRekgAaXeQ3ipuOe8Ij5/sD3qzVXfZImQVDoFkZr9G7w2Na/hMvc7Vq+WiRUCd2TTvU9Wf+1wgEDCCbTHS4nHGNXqxUfexDwyhOLt1Qbi/zPOiGgw8rhFaU2RmYzJiGkhQGroUGBg0YQ4EJT8aFMTEnLsEv2c3w5q9FltMYXzdlt6kJl0ghcTr9xdE3Dm53VqSmeny+/MjWGtoq6CvZKAYDKSaaAIJPMRSCRZxA3KDKzr23W7PzP5bRnYvLuz/qmFZ5vkpusq3Qg+8HkciE8YCrQQRU4atcGR6m1gIoPSXCxJKx5D5olgiGjya0nbsA30rD8LdSz+0E0oub2ZwKcQvqJgNSt1oxF2Ftfep1Xq6oamzz30xTRNzFzktNF7i1a6i5XWVoC1+tPg1TQlyaOZHIQXQKMRicgnIXIcu6wzsGkM6XhDPDjD2E6zZ6mGCJc2QKVnfZMKYQFBAC6I8Bi+I5p6s6leQYrmNE1QZMsTQeX0sehxxhK60jYy0UQVu8XfO1XgcVLVBzxy/fWQ5Yp/iMB9iF+C/5Dio/uKYldR2yj/m6t4LTSu2X93z7h4ro7Tw+EUkODAs1I6YhwIFUQPGLrPZgma7LCBrQ0PXiRXhGHXR6ohZXaPjm0axhH/D5RNfR2klZydIQunTHCEnIqaOLB0c3S+RzZpd+8Rg8XqkJN2cOTYvse7jgim6HpKWdzA+rzQy79Y+1uNND5N9pS7KGlJflfgBMl9Si2boSCi5BH1jVTQfYBzBB0ij9StoZBZOMLtsEQ0/S207BTIb7lN2GeiaePeZbxhM6O1DBMNuYzBeZY9jYW2eatDi2fs27K7unbXCygYm87wPUwlHicmV/CpfeGUPSTnHE5rnVSSqOSNIXUZPnLX9jjGxS2u0fPmh3UEAb87pMH/+4Zmq7JlIEbDhiKO5aME8IvVpUqvXxuZe/OYZTC1Yhsb/LmOrMzo0pf+lwjvboqXStOMMKScAEVFkwmd21WngqjkwyxBwgOxTK/srgczNQZ8HDRCalLQ52xzepmdc46eMEIGyjK+dIcmj3bdPflxbKr21G5GHOPCjmSEJVzX/EJky6OWwe3IXK3H36vZ2Zbd31hMDQaumqnZgPwzLFbriW+1OaP5UlVS/dvDzRu7cy2+xjDYEaSwkoCik2UXE3HXZYeJYuFAes2wNSe33Yu2mPe4rF3Rm44IVWjBnMnTKAkFIkJzHntDo+cZdx/9acUgVoJLqzVPbx8i8ZxyF60loimN+ZLfjiHFBOgoEaeo4MlR0ch9rs52PrdXyx9zraRe7jv770uwPwuXLPzP+m/mti3JuvygEfE/SmMgCq5N0QrHYHaujk5t91rzfqIsVh1cDLN4TGxZO9hbfeRuZXi7ELpEswzFeobwEzWxwRdS4iljWKTTRE/3unFY0TQwyU0o4NDjm0KQXNWtaapvRXW3RTe6r1vp3yDiybAyllX7GSxIJZnaIA7Q6e9kS16JXRFJfQ6Fkn/u0PyEWfuJysvFBJF9VFbFa9DowawDk6mpoUlKIsUHga0BQshWZPvpreknnNNYUjlMU2cWKlXV0codoArNRhNhVRywXGslAFD/L0sYCBVMfQmCA2XAkhPQgVouZP4pr+vwUtFgNU//G4SWvcoS4XEHfCRsz0HUrqFBbk9tNexId81CbCoCrBxbNYbTS2ZDXCS4WCaL5Cfx3nHacR7L6mKZL4b5ATntCVTpwrNpYQ+wciubLMtQTMf1qiYx8vmaL6feZoQCkLE1pu94YI/LFUylSSKagz6eKFJ3OHWCscb+ExyZ8CwUfKw5/KIAyv3R4sQ335z6uSqVdRUHqZ2J0J1hAkG8Li5w1IYGHnokqkTJnda3X6fDl9bvNvk/YXD38RYzmvbjRRAWbe0DI2ZG4U7mjrKXBoJT24+6bOxknls6V/Dlvc7REBJBC0mQ9aOUYM1g2BAR+49Y0WWcX1ezwVlWvFhiDrGPv9deUsmQVUy04TvM0gXvAz5jyNxscuZc+G6kGspdxNBXOI4UL5aB4xTorruX4+QUFP1s9HqucmtpPhLG4e/7jL8x04FkILYNMFV5gP41sOt5oQVgl4NCB1mt7p//Cap4+fmT325DGCgrkadoe/Wxqp7fS4Jjr+5Y24X1Z35tprT6ULbZY7ZiEOVfX7TFzAppQVVvwGRkZnJL9exdf2Z0XKYLpbmEkOzLfsBKPJOm6WhwS4ogRJDyT5Bw/Wrkac6DkecVHsYs7Fg0S/IWvKkFvA4ZjQyAyXVOxEpKyfZfc/fHZYWH3C9Hzuz6Y4M258J6qSDRQV5xgVZMrflSrR2dVDTIA3SNxav3i4d7SzDc4QmsI/UUhp9QwPxHhYygaTRDCw5gc20WZ/7zvSx8dQff1n4Ta32H7t4vbKd78aWKgbCB0m4cSQSrOFkQm1/3I9tikJQ0qFm0ljq9fOEIozfxWVhAzQYudRrSbZi2fUeaIT1s99ua5isOqkHbk/QZC0e23TaT8FMRsQUd1GdH0+j3nPPSuKuDW4SVrWNw7EvqgIksEEt2xgBr6Y1LriVXVKm4efS/FbmGXK6LnEU0tX1RIK6DxhSh8ErNyZiwgam7W4lhH09b3fz+69+XzcU2mKIQFo5BZCnF89fTgzWfbDRqcd2lbWx3zv8kSSjLEXEKJ7nKAL0oxBI6iUHdYa+KsyPpPVDV7yTz71aOUXvyTwgdYULQmOA5j7prCEztH1X76H4NZ70XuxT9aeAqPHSR03gT5MKrGFGCEZWKd7rPuY/3QZcybe3Qoj56jiVKjBWRt2G0U5g6SPzQe8Mkzf2VJ1w8s6iT585aQWkkbWRONMApRMWcxbOT8Rn0Wr/svQvifcHnHa00Uje8r+T0vk7iYAAnvPDj70epm0D2VV9Rhywgm5GsyrMWiOi2errbhkb57QaQg3/2DwYU2fqRoHEjI8TK3s5Bu8WjXe9ZmJTJOfTqcd197G/HPulaTGQv6RVUniDsmW+jHONfkp4Smj1QRkPSjyx/B5ZKZDIm3FCVRUkkq6LQwTthYK/PJsLN2mLJGbsGx8O8Smw+v5vLIOftVT13KWYOmS7SAtA5OcirJhk6LbvwSZCnJ7qztLt6dMwtXSiapulxOzAgTj1OJncLrPmaUrq8ScICC65ublGYeOE6qXhbKHUOXKkTTPSRt/g0xKVISg4+zlGYFJ6DJbMVwc8zKWh3fmFTxcUOAXNr8+qNoYr4iiYFuZo7AIQ9QQ1oemRs8bYnpVb/f3COnfp3wjZWVR4JfptSv7rfFthxd955mNOg85IWti2oiGtAH2YwB1mLeU7frqw8MfDy5cWZn2VOwSZUFo6yRGdFZjAmb0eaJd4yCAJW4uu+TpKLc9MUy734KmpVAGg/41MBfADmnCmESkPn4VUxyo9WNerzwQFYFuHHjYPidg3+0Dfq8kazFGqfJok0RESdjTDCYRQIfzAmLSbnV5ekZDzTVt346bQIScvMVwe8wfBUWNI6MaWt47WaTmnct91PA/W/7+LkjZgprLSBhyHGWgCu+3oxGPScaDX3/DvC5s7+PW2Vm1LGQ5aETZk9oQr2WsM1ecci/4ualH+KVwks7rZxWB3YjKXSNJMVgGukcndz2tWot5HLOffQGJnsXK8iOgHpwsPmDpkaAJCzrTJaolaH1Hjdq8q9a+9rm86EJ/UU0wmiOY0HEzkfWSsaeiMY7ExGPHdTcWa6CzL0vqGpgFIUrdQSkPIG/WZCS5UXiOG0OGxpT/8+o/uDdk/F52YePmmghzu8NGs+QYTgMZ+Oei2v+7FcVh/0roGjpzX2//cSSvsegQo1G2gtoS+xTNVq9dKDikAci+8znjUrzL6xhMLEJ7KJSrEnVzQmP1es0YzO8D8/h/LbXJup84VwTq9tgE4pCAljQrT+GJ3V9K7HR/QLYe+dgvduXf2zu9+RaGc6ZpMh+Cp0JMWOzhgn+bJyxucMS2lxJaTPubzdj0k//7PDc3TMK1/jnKFpuKCJSAWwa5jl0ymKQUpU19hxGh05r1GdptTzV0xsnJrCEsJuhxFo8Wvt2G2JCaui3dbstfPFBG3MFl/dZA8r1/rooppjZkIs+c9gBxKiqyAfIgttHlizElKJpoVYaKyoR79Cu+HYJzSf70w8v/N1MBXpAVR5jw1BRYf0V4oxrjd0etyq01qAq3zpSuC04St7A0FoMrFmKY5GwthwhCPqkrgl9OFKtKxlprVAajcV8Ijs7odmEqv4l1QQc4Nb+xRMxKecDRQGnPyjmcq0MOyMw4dGYG+XDkZxfWbvnXDAXDEfqlT2LOil8ydu46u9J4kiAoEGqjGuD0CDEQUSadXVt+Miik+c3z/iaUktHeANSwGziLEjqHiep5v0aDXi6qiT2w+D09mV1vLlXd7GkGgeJyuDYlEnnis5Pr5hScYiBI7/O7K0GSj/S1WBNyGmFOnFwH1AtWJB0mTFb1rHmqI/bPfX2A3fczu1b4eQ9ctfSnIzhmijWoyminsPKYEYtOnQe+IHKCXC7kJAuKroHKagLzvCYPbg94quuj1d32h5b/3m/vNtnPydkbww0qAHTCmPM6dF1W49v0nXkdjQ5mE0fjDxpM1GNdRLTcNbxbtcR7xvO1H8DVA+pxcRu5CixHzigBdW8vvEjy/62QOaDkHH2k36Y/+4mqIgIsU1GpyjM4mZCGnWMrvdItUYimcdW/MJRwhNwcpwwF6qMY0Riw1FVGRpIiFj3/PLFrl+pqDY5mAm7VZCL6cW52Nc9m2KNQ1zDzbVHVTmqi7P3xQXzL87nGHyUURZK17x0SEqHqJRBVWE2IDxuHV/+pY1VngW/GzgeoTpxUGV+TWa6Da8MXXoY3Nq7qL+uuzfrGo8WPinQ5tiBqfd0FvsnpCMhF8g9vYfQhDCH04aVBuk3Gvdd8e7ly7MZNbPsC0L3j9AkATFC2EiBXiLU0uaPfjmjcr0AoLwPf3NrX7c7YxSJ481ZtIhVKYDmFSIQEFYB/ktkvoNvDRnvWH6p4kW/n3WE19pH0ty3dbvOfaDSTzvwabSm3B7F+/KnWikltDwrqPw9CyItiOsIlDXqXT3i2Xfu3dnPu/xTN3fu4Q2a6rEqEEdodmC4pdbrtdpM+tvd5L/D7ePvvYfL+VNkSfbZTSab3y9csdUa2iM8saXv5oG3VjssxNM+f/lXozHBaA7HOEh/E/GbJBP2hRzadBW0GIT38y+u6aGKOT8xhOIKSODGYI0wMUXWjB+kWzFniBXzitbdUcJz/fAWf1qT9wk4wPU9b01AunMlhh68UZKlYnAgJUPSaJWyRL1bu8uMN+G1rMvbXf6C07NEb+44JC/ooMAbgg2iy8HhCV8AAgAKaPh5IodgTWm6goQgyeWzjhpPEQxFCMU3NvESvrvNk+OHEkTqP4ZxVAJNdOroz9M2kEpZP7+fRzY6EhKmiO1tHl84EOhrxTHkid/nTQgUZcxjGcLmBe8nAuQCgp+HIE2HabNrabuh8zcZb/wFul7m3PPtu0PlQOlYTBEbQb4rRoIjlr7sKys8qsiihsgDsDeGYSzdCZVPMsJS0P1CFQsoZSPKeq41JG5p7xfmfYE0YVWc0ant33fNu3Z4rSr6osHCg45MBOcsTm7Zb0xq896btn7y0i4np/XwCGKJMzKqY9vBS/+xLNK9yL+2tVHOlU2HOFq1mywOjHCmjkhq/kI1c/3fcOvwgm+tVHCELwiTkMDsVjNEhq/zmHuNanGPELl1eGE/h4ncAs2EfaLp9aQWr1RbDOgZcDlHF+/aeSOrw3GFwVyREViKUIANqVcb43Xr45ENn63Wyb0oc29zoThtr4nR7AEBX5vYckK1skSZ5z9HJk/ZRlUG9wKa7EiTIHHgDkvt3MoR0fahmSq6roRbe+buozBvDZyhMYWJnpPSZvLcircfCuc3jE+zc0Jdn0T4bOFNO5ZS+TfVu7nf2Rl1sD8oYBDxA31GRZWZ1/TRr6q5Ck5vHNcBsY95fKCkK8cipSgGDSFk+H8JK/ox7Q2UZtxA8hBoHEZRFheaTo9GOEkuKOoYL1FeG1KejLPmt6ntX7vPZQHIPvtrrbLcPa+rsvs5mtCIctKBdCkSclANRFG5rUxI3Zfu3TW9eei98VLg2ipVEdH6pTGGYooUKqIfEqYP1a0MkHFi1XBNyFqLkZZ3HDX6/OC5vn0ZS/j6qqQzS6NZPy6W1DM2ARHQUkHPAsNkHREPjMRsSIjgkB2B0ftJLvrVyAajjd3quxe/7EFJxV9wZjwxCKXxEQgkXWgkVwgk7ETMtiWi5sBXCHNMtfzdBwo4wK3jH/VXvBnTVNGTIis6QVGkRjK2dNIcNa9Sy8GWtxAo/JYlpTZBXjQyEggkWywWM+YPKn6MpPMYxpSnyBKn8IFIkiITnRaIVEZsh4k+3mzggrZwnsNrXzjjsrPNgpjrmRaPzDNqP/0bjq9/a4bOFy/goaoBDBbjuFW77dMDwmu0MjZFTp/eaJYzjn2q+ktGQD6hjOYJNHfjkOBBtnWQYMzL67d4bGl43Q73OXjR5CdObnhvWFlexmsmSm+iyDyapIRGkqYfdJpZ0+u5uRf/GspwcvPHNTwFWQP4gO9tTfSFG2WNKt4zI3Neo8xbwh1Jw9uMmFRF409s/WxQ/vVTv0KBTBCKHENgrC0kO7L1o61KLu6uJ7hz9tAMKZldCUPaDJ69oeJjD4VzGyZNRqbqCmADokJeC6vduGNsnZfuCzb9O2Re+r2m7rlwhMCESGRVosluBC5jhCW6T0KTF6sCiQtv/NFUdGfsc9pwR5E7OLRG2xnVeocCSm78Mp9TPW+L3mLM4nBiDFpceR7tCMZFDYpJ7VdVQQYADuk7p1bujXKxbUrKhMfjW71aJQCLb2y1u4sv7UfCr2mAl9Fc0zAzhUwcwjk5sdUrH1Qc9lC4fXjZQivpf9Mf8GJBnblcv8eijkgxPjBt6UEABXv297HX4iKpmkU+9qcGfd8bemHnG9+xWOkzPk8QKTcds5tpTMTtnzXp/2G1BsgXdk0fp3ozFiOhYzNKgBmEAHF/KO9NWFabHFHr6nVbfPyvrPvE+uebWE32/p6yzMkOsxYGDF3WTYXIcFtjsTda+qBgYsDVQ+88IpbensfRYhOjJ4MOm3A45kCWAy+YLtgiGr2c3Gac0Q0fcHHn5KUm0vc6xEXCMX7FdCa6+dhuYWGp9/m//4o7pz6N5t03TyFrOJINb9k6tt7Qs+n7Zr1qoeXlBKViBMNiZW4Jup8VEjiRo6mqA62vKIudiUNUCpMFKLGPG8VqgxJZSHKxc2KaPPcJnDvr8ucpZoaY5ivN66erCuJPULWF43Xc8jEe2+aj2NgW9/k0/1bAAYABZe+Y4/AqRQzBxsmXe7zpHlJpku6cVwuXi9dzjFbfA3XfQPugs5HoBnTa8bs9osV7fkY+Xb/+kyBu8Tv759C8TA2SAiWjMZ3vaUhtmVyCc3ZK4csmMKTKCBp7s26vKS3vbYr7IKTt/6Jtac7FQ6rsQ6INGCbuoc2h/dtVBMOe2Lw0Si7L/o7SxB5+JAArNSNr5jBeIY9HxDae1rj3yweNk/0FR39b3owvu/OGIgSegrQZCBnBSCrXGpY4tsNTsx4Yw3Yvrh5d3/DayZ3f6IKvGQT+AtWHXUIr0G+M3u2qnTqs68A/J+KmDyfPxCT3PGAjAJsZyn+bNvYb9/Fjh396c4mVCLxeHFB29Rj18YC/Tvh/wrXTy8KE3DtHGVyuxUA8EW6ZUa/n0mp+yX9Dxon3p7NayaIg+MTQooBJx6vM4cS2b/ao9MugOcJknfxgR3QY2SW3SH0+qc3kL40P3wM4puDq9+PRZfTledGmq9gFMjRxSVTi/c2YizIPNfflX9jpsmGuYo+/X0rb6VVl8O+cWz2e1tyreLRI0TkRa6cwQSCPJ6UO7EWE35+w/3fIv7GhjTvjyF4Kk00UzWAKF/10SrvJ6yrefihcOzD/KVrK+zHAK2nOsOiOAc3WF+czvg8GPIbZZEY3q1LhFxr2ebc7GquqTIOLWye/KAu5nxCaSkCZIBBSEDLCsCyPTOTXG/Re/lHFoX+Lqyc/rs3nnl2oiPmDgQmB8tEJ+22SipjRsP+79ykYQObFzSGenJ2zVL74FcidBz8bMCCbicUk3ZRndjWYXqPNK0bBBGPn9+CMTYxc2l1AioQ1MZikWuc37PPeLONk/4Bbh+ctYvCy6aqi67ykb0NzdhOJsa9GOKjUEr9yE2OdP8bE9fo23ZueZciG/fsJtxOzetSzL+iKd4KNweO9fsEwWyHkBCcsSJ5Ez4tuPKqKAZem/+woC+RyFmQP6SaXP7pJeSvOB+EfBdzfIevcN7Fl2Rd3mVmxrh8q5CGAn03WSY81rPbrtTu9atRmehBgsl/Y9vZLkr/oXcTmWPCJAeUEIWQ2c7qK2ya2HLz0w4rD7wM0u7hzaMkWpBu7wu4ZGgjELO3Pdhi+wjDBrhz5PrH05uEfGFpp6/GIxkKAHTZJwxWLK2Z5VIuWi5KTBz0w4ffwulnPBT1F79C4HA6LGgYZMWDeZI7s3+X5d/dVHArH0hf3rnki+/KxoYoohKiaRiCNxMfXbf5Ni34vrt3+1dvDdV/eWui6BEGZkJ8K92m3WTDcErV2wMsLq5ldWz6avJ3SfL0DiAVDoUNgwCppHdBjzLu7T6yf9xUhFg3HGPtMios46C29ORnXZQtni3mvzeC5O+Fa7pxe26E0+8JYWvdFY7T9UoMBi6eiRcWn7Zw+30wJbweRkEdC2sdF1u5Yo9nEh85v1IqL7RlXPz3OkkJd2KoHzWq3mSURC3kirvkrhlmPvh/POLJ4XUyUdWi+h1qT1HzsKOPDDwAIL1Jxm101HzGSzB+EzHOfDTGTkrFI/aLSP7nlZCOMADYi7lz/9RBHSvUgVhIWNo4TGs5EDEps/vy/Kp5KoMXL3jy0YJNJ8/UEpaJglgsRtXp2dSZ2LIOy36o/ewIS5irJONdYHHHb0OIpzLu6PsmTd3KmrrjjMXPyJgrTLyverM0Uqd/yS2y/iFotxPybB07RhJgEZcdIpNCQzeNn7JG9G3Yv74cKOLf71a66P2cjJitWYHhmJDgAEHYSkLkDrZ9c1+XG8Q/snpyTy2TeUwddK07TnERbYg42fWTUQig0YXwAQddLHec2vnlWE3JrGPGP4BLRGIw0hfxgcbSclNrpuWrMuBJpu2cMkqXiFQzBJwpg6ukUxtGI0TF2tPZME+v1Kl97GZd/buK/e+QAhwfsAlLSGkZrjqgmvZKav1xeJvwByLu6LcmXt/sYTSpRsBsOsY3QewLZJphCuDbyGDGhZovJDyyIAbhz+bt6rFS4kSWDNd2egLH+yndGLRhmiR8d1+CZaptcD4NyQ/g/wp13bY7dpFYJN0gxoVkbZo9q9No/CTcAumipSb8Fqzhz9ICARBeBDY5kG3pg6G9FxhWFHwm7QcbBD0Bp2m+vWxi8K+yoQLdvjDb/VCncss7+1rLk1oGfWUpqW162GgpIshjF2YpM1ugn2z65cNqDhNuOj2dH7Fsz9Qfel7eawsTwAHTuRtcDAyxJqiiWna+2+XDgp8XDitLPruNIdaDdynR02pj2Vkbpcff6me82fzRpAV+aOwIqsQZFfK03wH+iM+Y9docd43lk6rrzHt+8enqPilMZCI1KWIpmmA/SlwCKjMx93j0bWFLbx+c8jRGmiYHSvLeCxZcOmAhpkIUjeom+vE1Hf5z63unfXv8198aBPRTmfZIg1Q52Czb21uEPRxvnTWz/q9snl8LgcpRuEwozl+WcXl1VmPDfQISFec2OuHeBXMJYgD8WXR2jKsJLWUd/Murfo9d1TRWDkKanyf4B3tyD4fD6X5F75feXdffV/Vrg7pb8S98tRIKRqnirGtDJGsOcDgRElRC1KlaWlb6tv40jkHArd9EaHbxw887/ItwAmac+Gm2m5Z6gwCCUBhk520C4AWsJejLfsVvJTiyjdlUCud94Cq6eunlo6dKSjH3bWMw3BsmQnjifvlITMvdKOnGBl1MGNX1kRY4n69ozZlozhBvs/tosHEbQEZ/dK9xAgapB/0qIooHnrJP27DIP/0mJN/gpWvy5uOZve2zdoIlFt3ZvdnDCC04b2THETnWwWbRulHJ3zrEfF645ffpFkBYGcNzlYc3hn0IYDTwVUYKilEhck+5hvoJd2y4dmNu7/MjqqNdj4XqTvVl3XmK/h6BosGyAzUmCG6cQO7609ZW34LjkBkPOI/NxKHrsXvSDIUuNCBbfevfqH2NsxokeAH/RyeEOGxtV3sIRSQW0iLx+UeLx8LlRzSYP+SfhBkhqMCJNJmIfEyQiHSoLASC2j8LRMw/mLPTc/qm28eJ/wH8WcFf3zmyuS54hQf7P8BgLorkaYf0lpe3Yh5awjQbM3a3QjqcUnfKa0MwBAQc7oTShtSwrvN6w4rBqOLFhXn1f4fVJPB/EIJUKUfyzmuQ1dkxvnfyl790bR7ZQuGw070Bkw9iCxmjHPjqsdp/2Ty96YNrO9eO/9ceJ3N2k6nkSghURI8/DjMJrMG3QRCJw0p4yuGrR/vzhOKsnN2OaHPRiPl7ya6zjHB2SfNTjl69jiohbdP8MHKfaWMLiHn9y+tfPDJ/147jBUz7rGxJfZ7ZO0CpL6ZzEBybfu8DbPD5lr85a90KvBIAhLDS13oEfZreD31sPXbbKFBIzmGQsl9HMKU8f0xWGw3xTMMU9EEO6F1iNL6igierBynLPJcHnIms/coEg2VsURSOWLGMmWunhc2cPh/ceFjnHVn0vqdReME9hosOOnC4H+qumYGTFIRAgTUCgLYUrLl/xjV4VL1eHXNrcZiGsNE3YVFV46syZz8rpyz1wZ24O0UR+JIQh4QSlkeZow27Xf36SxARfex0aJCGRBGEh6DIUyh7yUNWMK5F/cW0NpBhmyAJvMEBPQCk1hzc0GGLu1T+eddodNYrLApjPL2JGt3vVnUAJGa/TuFjHHwgau3WyjAdU3DkjrEnPHo0GTDFMbFkue67SxQDZL0g232FM9mohPWm7Zz5L6r564K7QdGZrRELXru2f2Tiu49ObxlrDu3YhKXZrVBj5gdNOdywoDuYHtYhzKpd6vNSjZMgqdPFSh4UTbYxGQYC8vDwLmuRDwNcLgBxuQcKLSz0KzzFKc8x/Z9PFreNnA8M2DrgHqR1eTm828IsRfpmZz3JmxLQII2JCFAV0/dI7F7a9bPSRaNz/w20SHb+K4ziknBXMRApN6bB6xubiX+HOvBiia2JfgQdrsaKiCMVgjLPeh4ktJ82pdGn8GxKaDL0s4SEvKhouVG5EQPSGlVOj/e4io33Cf8F/FnCqJPWwWUm7CFt/CLBdG5R0T1hs4wVIapdvbzwkWg6Yv49iI0YjUyMA5wGRoqkSRmj6U+VHVAeuiQtYSnUBu0LaWw2JaPxK19Fr8q8d/LpPYfqRrzW+ODzAq2gBwANHC5JzfVG379uDWvadYOS0/hVHfpwzNfvS7h8ZUm3o42WFskQubTlwajOLPWoxx3LIbNYw9HBtQX+2ERUNYF2URZKCNVWcCjqiEh/rPubdlh2HvdUxycU1DImrPRozhZyhOfOHXZ6Z9fuRjSvrbP/i9cfQx/AOT0ydx1psn8Bk1WWh6751ixuXn7EclMX6nohmGVRfgHg+C0dZAqW5fSvexhD73JY89IM2Ku14E6fMt6H+Phxn9IKAAakAJDubHLGdSktPGyzYFlp3PQQzA2CzBdO9s28dW1LLeOEh0OKlMzLFuj4SRE2GXXH4KprSMVYLDq44xAAIOIuZwUW+7LkHsTPa7NwYlAivIJM6ZYr4okWLl+5zCPM+73CTiYpTFDQOjEWyRtU2TLKrkY0jVEUcaYQpIcCOuaZRG+LrjnygH/Xv4C3LecdqxuOh7DhN0xCTlxfbeNAheK8s82AChfE07HwDYEyN8UU/kDROUmZkRpq+dyQ071av+8JFsbHl5ZdK0zcmKKI/3PDVIkC1FJ1yHq/ffWa13byA+3Y3qwknZN2aZ0nuPiqx5aj0m4dWdLm4c0b/lLZP33RY671U7KUyglj4+ymNhzVu/thnLRv2frd9bFzzZgGJ2hjiMGFBz92qdeG58UuEu/By4/LgavRcCNuBmPgebcIS2g0IKpYsRfLShF4859zGMWsyz6yLqfhYNbQc+NUszBQ1Rie4AqgHCPcLwe9mRp5/bvMLC4B1htbrtNgvEAdtFohxlDAxkPUCFBqoOEUVyrI3JuK60KG85BO0RWSh7tzauCYvzSg/4uGR1GLcXlk3HzYaeFcAAs9VmR8GedMVLz0U/rOAwzU8HuqdV6oF8MsgbVsaUTz4X7sTPQhNBsz9HWPDP4HKEgBY4IInr6Pxyz24sHPZQMVX1B9KLEEzEYK1z6vXa9zx0xvmDcm/ffwHTSiLFBBNR29BxD+mMyHz2g1792WXy3XfhkVOTo55/5qpH2JC/jJc9lmhOCJ6lkpMQt3VkckN8sPja++AzAFItocIJL60uAt8Bj4bao6FoEBw/uzoNmL+HiTUVfSjtXjpM7nzsDe/iW7cv49Z0t+DzYrCm5d2qX73+l+Xv2w49x3hsVswtFAIlTfn3ThV7UFFkXXP0aaQi8BOAOXKS6liSYBoggi0H7JsMRtRpxtjT3pdUumryDCRnHYTmlBoTDCk6SHIT1NaKXl5EfAZX8GV3eALBHYKJaZNlBaHTMyVD9Lsf4ekNhPWSzp1hTGyFaDOGjLk+ZJ+FW9DoDIHyd9+NAmtHN02J+3bKqZRifDUJzbhbHJ/iYp6JLL2o/dtdugFl60SX/osmKdQ4wsJtHP2qHijQrHdEd0cMQAOhA4JClVQVZMtEfrl/inZ/wUZJz4cxZLI8kDXCACLgbNHGxk6BpCcgF3s8rZ3FOZycJjRR0KnchUy9BvaFN6uYc/lIxIavFDNXeEpvtMNCctwUCKwFqAsvc2ZVK0rXN75byMImm0Im1a6RnyY2uy5orQ9s0fy7ivbcDF74+k/np/93dG5xUxIvb4tB65+Ffx+lfMquetct06QH4FSKb57EnpaGfCXnXvVyiGTAI0JMB2ac2xKRMwspf2UvRTjMNYi9Ig1UcER3vyD29L2zzUiFv6K1E5zvqZCGj6qaOxFuxUpTaQwjZQnsz7j6v633ouM7Op3MZHDZZ3LQteDWVgtLFBy9W00ftXmD8mG9KLg/tB/HJofQYW4ajbZJj8sc/sr0F39AN8HTBAAigcJ7VhP9m7DNfKw+O8CjjRK+lUDTBas6JeHnmx/hSk6fgkvEpdhgkE+oqZrMblnt1Y1Pcnb8a1FKM2fRZEaBZOfMkf91u6JBfMubn9vvMKX/IQrASePtDJYeAxnExhH/PiOw5dBnbFylX8Pss9ub5x1fPVmXC59BaqgUNY4N07SGEfjXPaNUz/+vnjY+LzMy/NFZIJC0j8IU/TYxNjYWENj+3KyBtosHK1rygObpdRp0bW466sfuM320FosicVxpIYpvN+4F4akSfTAjUkQk9qijvGBCjQYMsRP0fQmI7gTAZLzaZoNBS1qvICA/m2wsubdx2c26Td9WYeRH9cLT2j0uIdXVwYVbp05tI6fcsRnIynweljd2oa/gwtPVknWgT6LGAaaLSCESLm4z43db46E9x8GaBx1inWsokB7oKcM2Skkba4neO8Y92W2J+xHQsdg7yShcWrQ++xfBWjmmS9iZD5/ioXyTs4686HRcOde3M072cvMES0D6JnAuCtiMAsaGsF7Kl860mblcGBJEBKEpsjumAZPPFRALiBQdBh9d/ECXZVJYCmgQ2TEEjE1+KcgIpldAcm2j7FCiq19u8fLr5LZqDfrdJjcNLX7gtG1usw2MlPQNRh9gSvhK0qLYijNKHIFebMUG1ISJCzVgqE9pTdroSFsBMwRkqvhNUUKhDFEgLOxKqGpYpO5czGtcfdZD+yqb7fE15LQmBMkG1M5H5ACKIT7AJMYNix4b9bMY7+OmH7sp6cXir6cbkAoKS5GEDS7ymDuRqovfeP5Dc/1MU74F9RuO/4EGVb/MX9QPQxMEXytkMBPqyWTLu+YvCKhx9s5lDl5FrQAhNJOiuR++vbxxe0rPm5A8ud1N8gO+jfkJ5NUxKzYFg8OW3ko6GiwqgGGzZA0/wn/WcCpmnLbmOgVADMOMQZXeoKnScVL/xlQW47iXB/gBK2DgKNpKry48JLReBqQJ2YNI1V/c3igiP7fbTZwziuHfn7zJb87c6UYdGOImCDmYATKllhjGz7bauBbD9xqP/nHoh4ZV/fsVHy5XQOCqlvDUsbHNnqkI8GaJyqIHih8actwl2WVGfN2UDBwYlN3NNI2Jzyh3sgDP8yP3/XFlDGI/SwF4UMResfDPy15veLU98GRkrCBc8a+bE9o/KOm0RPhtbKS4mGq6EePyQg0vm+8VEVJJynW+Dc8SYKkgNbqp3etduz96sUfjn4/9tDuz0ccO7l+5ra0Q1/1hONSO03Y3GHY6kltnlz1dGrLkR2iG4/s2qjPO+9VBkxbktpfVzV1qxn8kQiwvAgdmfG4uiwv7ccGxosPAU03bwkI+mXYupdlYA1ydNH1DYaAk7w53/JBsQS6bAWQ9sdV8amimxuq3R+Fa50jQrRBIWa5B01ZX6542QAsWk0OjofdRBDCkE/MmsMM/xYISlWRQ2HhGGOCTECMsTw0e0OfJ3Ku7F9uYYQYCHQ1GAH6A5SMN5BTtdPYsNfSHbFtpg+ITu3dvk7XuY/Wf+TTiXU6vrGYsKUUQv/fmwfnLUrbMe7Ixa3jDt3a/+rxm4cWG13lcIIUKqxTpAwhwd20t2Gb56sVoCzNvYIpgg+CvpEQVMef37UwtVHfZcsFInKsZmn8SYir7t/Oo/M73kpWhILXYNOMxJUOpza89H7ajjcbtBz8/QoJj3hc0S2XkeVSYrcwjgirtMjKSm/StM5idNTW8NgO7ayRTTr5ZcsFmpDCMDXwW9quadPRmPy5gCtQp83EDKslcoCEWXdAZg0oE9gJZTDf5OsH3lpbo83EHz0BaRYoHxOn47wvf2GgG8MAAP/0SURBVBY6T5UfVQoUhcMTgvJXik5urLHz9WoB3P8Vui4/g/6A/w0YSQOk+ZYlIuU/9Xj4zwLOZk84wstk0Gg2iwBxXiytO/yFV5eXZax3Gi/+D6jVfOjvaDxvQl05jtIwf+kdwzy7ceO4PejNnYq0JPqNKqHsEYOO/zHjSQbzfyrxPhx8JOAAl1QyLTql/dBGXR5cGunEr7NH+UrSf1b4ogjYiUOLSLHQ7K6UJu0vk4wForR1aC7iE4kcv0h+FpFYb0TfVz6vWavdIx+J3vwXg6V5V2R/6Zfotm3g0oKk8dKcW4t2ffna9PPnd1jKv+VPQHXbbqPmrG756MRhT8/65uamVVPnBMpynob8O4CkyPdVaghLTL7FSyoE96EHilgMUiZoIWuBvBvjnCZiKKYJDc0s1QYTi/oUZ5zYefbXN36/sHtJlTnPuuIvOCNT0yt+NQDBj6rE34LtdljcsAhhQdrNalgg/8IKPWNfldnzT6jZ9oUCXWMOMBDniH430xqa1AUGm0loN5U3OZM+Z5BZD24Tq5mmBW9BNWc0a424UFSmXXQHiHzElqpVkCi8/kNPJHC7KLKChdjNWJlH2sXEJhl9WUVfZl2KsdaBfE5gK0GByOBM8aeMDz4E0o9/+KyZ0Z8qD6WASjGIQcMNoDFgda6KHQPQWAetkU3Po7+N8ADorHVt99uz5dL0c7iYP50mtXYcozaiCbG1ECiYt2/fbM4a0Wg7L6hlhpmI5q4YKDqFPl/NF23ibGhxUsaOIE2KMaSU9TsEyTfp+/6nNdpPG1er64wH1kpL2z23p+y5uZ2jg0nIOEdjqyA5lTPeXXzpQtr2l37iLFFFLZ5Y29AV3aKjT6DmeATLcWh4zqL7xAn9WlyT4edqtXrlKM3YyspDqjSzLuYtSts97edbyGyu+Joq1Oy5xKPRnZ+UMMcvZqsZzZPydgKUVjr8yu431ofVGvKpoJm+BzeKmcN7Zp5dafgEcy7+WgdHdBGsBFkhZMLkWocjRmqc9H9A1umPxjGE3KVyAwUAvUhImvk5LHXEvwYb34v/LOAS2407rhPcOnD0los42OWA5q5Sp+y0IxvST37VsuLl/wRnQoNSkyN6D1raaKYZVN54AGUX1o+1M3qdgKDwVEjqq7q3uCculK4S+YBRJtoOGgNjLliTWj9as9XQ3cbJ7kHO6dPmk7/Neo93Z32JqXIINPYwNK6u0vl5V37d8+XkHwV3wTc0zRAaafnUGZHUpc8rn77U6tGp3x/+5Z12l/f9slcLFr2pyX4b+FkUwnTM7IybJrNhj4dFx4802cKzGTHwt0Li0OaPa2z59I0tSrBkdmXuKvjD3IV370t9iUxolI8EbxmDpATPK0GLLXwDFFPUMWmoz88bu0ng4/EHoHs6WoOqe5BYcmfLmfXTP7xy5IvEitNUA2hrgrG5YPKxyLyXMdMORTN1L+PZJRZW7XEz69TMikP/FbbQuHU+XvLBYjbMRWuM0UcXEFV36Hxetj4vq0QOssIRY5MG5F3+qVXF21hY6mNpmimll2xJ7RzdYPjeipfh+hgp4J3qtDE4ZEoEZeYzpyV1KPh+4P3ijEMpGK7EwNibOA7iErfFNfwzGfufAPmiuliyXFKJSyIWMVClXe9oOClCdQ2QcUjZ3OfCAGRk6NydE8ufL7m5ab+Z9M4hMSEMMnX8yGyDeEC3V0AsNVg7gXa0TG7x0jXEuvMrQ3x0Vbuv+oYrtbdIm0JFKPAJpp8ul9QvLTq/78LOWVUVWv4KNC44ZQ3Dra6ERSJRc4iic0/Kuu1LSWG8sKWgS0X9Jc/lXRe2TXmjdpdZV9sMWTe3aeeZfXFz9POCSHswpXTKiQ2jNpxeP2YXMh87gHAFYQURCIxeOCiYc3gDYqZVbqBK1O3wmM9RZ9gonEn41elEfAVNWJ9fQJ/x9vVkbtpsdjT/hVcdF0y0jAVKM6ei6+RkOT8WKU8HbAoIgnKrZuvRRtGB/4r006sduec/nEmq+cvQPZJQTxAAebkBkci2R9T7T8HYgEoZ9Z+QdmJhqFKQv8XCKq29gfLYQ3DxQOiGpDEya7F/RXEhB1Pav7qdIIiHbiV4cdvctt7izKNQbNEbUFbUaDlwYfbZnVdINWg2RTb5ThA8pOrNfBF2cIG5IVoOBQjPsmH1h7Z9ZPJ9eYgnf11UQ+LzPqcwqRsUwRQrdQqMG/qBTt2wWGHHVeEiV3ccOmccMCY4JO3Qb23ybxzaogkeFy/B7ials87IZT1GLX4D3n8YHPhp4VOld9MX4aqcbIRXoNeARUGysKzjXZ6a9nW1qhWC527qgR8X76bVQLxfxm8/MvHLlBMb5tT15GZcAWakE+UPHPqious0MkdoBspCo+vX8EzaHLY8tvXEr8PDy31XgIKb+1LcmXvP01iJRaHCP6/Vec5kYCog+K7veW2b1US25XVnz1odHlz95F6gzxBZxxelMaRcG9wFEhG5Ia7ZS0MqGQ8g/+pPDSVP9m/h4fZaxV7847gmz49H75df+AOQc3FdTwb37EACWNKZqNmRdR6v6qgPyDi+ZIzTwn0JbS0lVQvSlpgB8U1HVQVd/x3AV5Z++N1dSPG20uiI9kmtXjJi0tKPLBtAq2VrkbKzezVb9wbdZ1YJW8DN/Qu6MpT6hhgo7UMgIgaOelgmSOWi//68DRNishgT8XWdbnPHXDs4f5XsSx9vQuab1yeOazb4WyO1qBJwLec2v7yBxku7BIJIySFhY2IJTMWRwKbsqxPqDnwj7J5KHP+EtL0LOpflnd5MEbIVgsIpGulWS40pjXsuWVFxCHZ545QOipb7B8thoYoE1YlhE63iTQB6eBa0dlSMy7JYar9do9PrVWWoKoGu2XbryOKVivf2KLhzYMB2M4dEK3uOtMT/rArZL7C4XENQwoayJhuuCbk/kMjKEnHn5pQOsx+pOM1DIf/i5438vptdSNI83MoQrYGtQ0MfY60gq4ogLJhGh4yMafLSfdf5b/jPDA5Qr/WMktCYGkMklTrhtHHGhcD4AcPQZC9NykUviZ6stWfXjzt0ccOkQ5e2z154ZvOkTuc3zW5wYevsuJyc0w8MNuV5/gZGskFFljHOFlW/8Na5ZYjtR2DWpBu8L7e+7st6UUC0FbS508aCrX86Iqr5gAcJt7Pblg0LuG/vIhRfN6/Pb2RK/BVGSSF04bxKH4qPSoKFbxwFVR4K0k/NwWW/KyhCTB1UXsXUiBpNtxgf/BeA9t2+evpr3ryMdbosJEMZ58r5BeWHNIK52rTPk9VMScD1E5tZWRQZKOxvdoRALqIe9Mu1YIfy3vkJgDFH7yPBhiEhL6IvFRNJteSDO/tmHbqye8Gk81ump0LdNk/O2ZcQC7HwknlHSqfZULfP2CxBfys4aT1gNTMWVSj5pvjCd3HGif8BMD4kHbIOfbXhy9M1Ma742rVyp2EFouo+dYmyxL3p8QqqrgTHeG7urWJ5fwWME6YHxrgcDM4Hla1/FW4AXVdIkI+QjoSma/4td6IR1vFvyDj23lthNrVVMChvSmz5YlWhx5rtX9vMS8woguQwUva+k3FsRV0Im7m+b2mPtD1vbVSkks264ukDsXjlAauQMVHx4XtAEhoWLM0yNksEsewnI7wEXadKs/fNbaTkvaLoPktR0HEffIw4VLFBa4XHWKz0pey0338tubk+vuLwf0S9bm8d0DEiG8xEdIlG6I/uz3wnbdvrzSoOwRoMXH6YtNeeJcnIEkDzt5pwM4AbfVAIlU9Q+PRvr+5+9b3007uqBdeja/aldpwxGqNDlxLIvIbhBz8ggYlN/aXXXpRUbj8vk4KklM2QJE9LCV2HUcHZHPbAeFP0rOmiq3/E3D0xO7Xg7Eftcs9/81r6oflb0vdNO+orSd/psLAf0KTSOhDgjdAnGHPw9xIUpyq49Y3/RbgB/icBB4htMTmLsLUe7hfJrRYk2Vm6/FTwoL1+CZN4L8ZSSj2alDrofO6bqs9zQA7kXpQDhadzT3y38eRv4z85+cvY+Ud/HvvmyZ/GTjq1Yfp4nNBfwXVVAD+VJvo78r78Z1WNUuRgaR3Rm98JNBEIG4fNhPkl8rg1otHQen2rly6Har1Hfpz6cbD41joCk2r4jcoD1Wco7GQCjIBRSZFdcXVm31t0M/3gju6Y4uttlOMB7Y1mCEcTVP71k4+XH/HPOPLriua8v2SOKvJG+7oqoPNAGhZntu9Mbdzvvrr3pTmZ9REdj4SKJIhVGqWwkTESBJYJaS9QKAB+QKuBLw387eALhX9DsUZoEM1RSmPJe/t9mS+7ypfkXsXFjNfcfu22xRIzGt13tS17xhJ6JrfIL9gteGpZ2fXlSGtXE1YPAs/nH9Qh4hXdliIHXLx6uHz34h7YnDE3A4Ik2y00FwzcHlPx8n0ozd7VQJX4QcaEppRqxQsqgRaG0cgFnqDJEnWmS5cuDzQr70XG8Q/GIG7/BgTfaiR+BwmUap9J7T5rg0SE/Bpqo9pKvsJLcsB9VRbu7mIJ4RECV82gRCHoGoJnadiZR+MLJaPAVDJ+kIkLznaadRrjGRLVIU8nnAXQiJymLQ+MMYyK7/Ct16/wlb5rAChdsIDsXKDnzZNrqmIe/wlp+xa3wXUxHvKcAYgLYCQummVMGo+GqmrzwJFS72tRoY5BjBwASi79FbDpIgoBJOg9UzTfzh3XDszvVvFWFer2XDydskYvAqYIvj0w0xkKT1Yl7xBFI3lckxopgm8ChPBIaH1KQmm7O0ffGX99z7QJ13a/9sb1fa/Pubn3zRW3D87+2Vdy8YQk8Ne87owjku/6u2Za7Gc2U23RdI4Es7/SyoH5DllKOm7OUTD7M3Etxr9bfjX/Hf+zgAPU7vj0bWv9Rx9XqchZKsYW262cseAAIOggMwHCEqCYIFw0eqSIA4iRlB7ozhHiyxZWe9tp0heaOPx9FguuYvTAXF2TXcjcwmTRbdIUpBVkH6WKZUgr4oaTGZmKaBaFrCWccf0adn+5igWhh8td2DB/WPrpXw9hYslYSUQm6V92msuvDNdJ2iwa9ga8QNJSceaFaoHAwdIcF4NBLmrVZzBFkTE56Bm9f90CY/eyEtf2rQ3b8umrDfd+M7P52a1fGhkPOEYaiZvga7sXYMIHRPVuYu12qypeqoZg0NsKGflIE5JKwOc1wjzMSWGHaUv0WxphOYl47TmNtB7TKdvPFOt6nbbFjCCdcaNJxvUemlvndJIxhDZUQYYSnrrshQmvUtbId5M6T7mvdR7HYNc0TSkVkQnOUvyTt48s/NdkapM9JQ8x9xwSzGWciNFFZGf9Be78SxNsZoYzQn4w+TF/weWoireqQSjNGm01Uyx0SKdpc5eizDP3BaRSjNWCnq3ht0R8+xckrO7RGPcj4/RnbXTJgxaEghY/EpyKdN+uGzBRllPH+gUqw0QrpK4EoDAFesZQQRhiwchsjXZt19iIcTgX/bTOxU3S2Ji1MmbZLWumM7Jquijg4b+aYxpPhfMlNBh0R1ECW8B1oArBx9IvrqsWvwio0WbiBdoS+T0op3tvAeQO9DUhKNJg1uhe6bN/vFTvzB+vtLi8b3q1cBr0HsGXXp6PZK0V/MjG/ETPAaqqKIL3kexjy6uUTULCU7xOYN/RSCgBaFt8EKkK9MXVh88ICeGRlBRLWquBzE3X9k1flnHiw6rnBeNdq/2ct9FYPK/gZm+I04QYFrpeTLIiay0EfLHIPqXBxwsZOLTqHsNSwVU2i77SbsGW2E36bAsrT+YI/jFCccchRo7DHFXRWINsgHTPys0EuB9wT+EEqUiaab3OJvaIaz7hR+PN/xHVV+D/AW6d+r6hr/D885gUHMGQSgiwHmAi4MaFCQrjCg8Fhrf6EJe/DhqgHPdeEjJN0AxgcGAoyFRgbNeQdn277dAVv1UcYODQDzP7Urhvoi7zfSCdh0cTBgaLJmh0DeA/KGdxSG7CxoTuikz52ld0txuhSUmKjsuhCXU6tHzkz07iOz6e2ICzMO+j6++uIEFplFtCiwXCIFTCdMsaGrOcwMlgaUFGMloQTwgBX334HMNZrpicEct6jJz7TXlTZ+8qXRYt4C+E4EEVJz3hyQ2e6fTka/c5YU9v/bpN3s3j25Gx5sAYR7arVvOuLbuPqmbGonFE8+3BCxwm/5V9S4dp3pyxJCG0N6qlssiMxy3nGvRb2gIWdcWhVcg790NScf6Rw0jIxMKOGUFwGE6HPp/Ubvp9FUHuRcaR+d+FO8hnCr1EmW5NqFuz0fAq9pVz47enCV/2V6qqMGjqYzabFSkadnBUo1HrKw4x4M25FlaWt3sPIuONwPEOVoA3qH+V2GLcC/de650zH01zstJi8F2JCt6lRrupf1ttN/fK5sRA0ekNFlZvLEoSxrImzONT59btOXdOxSHVcOfI8tcwIffdADoWglORyecmuZAVtKvpZ8kNBjywKxw8A/j7r8/hxG8jlrgc3Bug1DXKMbdx7xX3fWfaqeXRQv617SbC30isKOYAglvWHWubtnnipZu3LqfwnqvzAu6i/roukSRjD+AE9QuJMyfNIfF+X+GV3jQhPg0llmA3G2ouYsjURmvjImNP+ape19lQytu4LnSd9JnNz22kNF8fTdYxs6v+qqAvZwwueyzIDjKoDW3Ue0NzGnza6AcYK2OiMRljM0g2bHVs05Ff22wpVbv9GRfXtpXdVyaTmn8IbHKBcCwvplsuRA1pbSh1uARjmAwQRqeT8u8sPxTcDeXvw+FQKAAtVfQpxIqZkH2KTq6MbTrxoTui/RMqruz/HCktn7nUtP+ySZQlqj1pTZwt69w1RacCVkQ1Ic0D0VrjZuDHeLDG3/f+lMc/wb8hARh2ukKQCtAxSpJ05jLrTJjMJXXoDsINPTzq8E9v1z6zaeH43Z+P2i0Hc/7QRXcfXggawg3GmWPQgzeFfYzRlm8g9ACc9FDChmJNhaEpLWejKzkD2hR2U32Fd9cd+WPxEzfObjUYWO9xKy93fnZZD1t4Yit0kjaW8PieFGe7DlpKlwIpsif3Y74s+xszqc5GpnR9uCdo9qsK/vqqt/DrLZ9OmdH/5fe+dsbWG0CZndsQm72Gs/aDYTG1Bz5IuJ3asLJ9YcbZLwhNdBiR6SzrT2rU+r7elvcuKjAnj/70hAnKbsPv6D2tQbdpa7moPv1U3bICUpE4jsZYa+R78J7xoQcBPRZVxRHLISHOCtEY/6qsC1/9c76qGvBQRsyX+YY5vHy3E5Bz5YeOqj/zfcR3GRDqAFyHSjFax0rBUImg71J7q4lrCKWPjN95EbOb8TFZZz+F+CpYAQZUsbQYgq2RKeambc6/rdd248YHrOK98kWIlWgMvjAFo5GRrKsP9qCVg2Yt3wgaVxTuMiPlY0dCImlgaqeZ8yqFGwiJrKOvmrSso1XR8/AM7n0OlYDmSKCkIUaSkMvevrxj4quZf0krqtdySl5oTMO+GhG6QpSxa4iRX9bY2ElNH1393K3bl1IDRWc2kkrRQByTEKPEMR0JI0Z3j6IJL5pv17+lSQkJt/Km1qqsvSrJeBuSCW8Tk/Jc+/rd5nwA14XAnN00sda5LS9/yxB8H2CHOsGpFGP+lubs7yGT0Mj2cVjQENO2W4w99VVFJ0qNXrJIiYOywVV/MqUWLL57bOWh63umv5+27ZVm53dMtSQ3evpYaqeFT2lMYl8Vs2/SdLrAajUjc7LcnDcCfY21XD7q1X/KfY9wDKRlQnNrlxOtS9oMFkumQoT+rmvO7uGNJj3y/y3hBkBf/X8HMNC3jn/azpN3sROBE6mYRrbQVbk2SaAJj8RW+ReX/1nJ4IDoQTVPJBhLCFw/SZDMVSYkZn/j7q9tQYNTtUiLiq7abu775hc7HewtSCJW3lNVwyiKNAYP/QujTGHL2zy5aOrNMxtS8tIOrdQUvjVtMt8lzfbX2wycuXP/N69O0yXfYojKhxgxxK6QKrGm6ZK8mcSpfGt4wqm2g187DN93cN2CRoGSzEOIydlBAEHKEjw0+E74Ha4b6DnA6GHAmAR7aELPrs/OND6PxgJd/v2LYseXM/piujLCX1o42GYiWOiRCZNPI1mfMyq2ddvBs6pV8b156LP6OVlpPRiSrq2qUrLKIzljNkkcw97QaMvJFgPfARPOiMG6uOWN0UhUtjbhkW+k9vuzyOa9yDz5cQ1P0aVzZkf8XpKiLynB4smhVsJWJpiCJBP2SFKbcdV2GCtx++Bbq5LiXOPvFmOzE1pNrap/n3P20+E4FlwL6WJg9RjNnZE9JSvUHZMzrMm9DZAzT330coid/sTr9Rv6HsbQhpShn6fXxTV7YTS6D0Py5V75vhMezN+mkI6gI+WxjnZ7uJG+dS+Kig7bPFcPfR9mxwdClRBeof9gzKFXSLl0qtvt/qhe78WvVRx6H24fXD5CUT2tncndFlR2wM848UVbofRWH2Q3N5MChRxJcTiaXDmqErxid6VcTmz96j7EmqopoDNbxn5tZ6VREEYCQSjgkhE1y1kVp76p0eGNH+32mAeWLwKAID3x6zNbHSa+R0mZAL9XvFMOyPABpQ15nuD6MbFI+FHh77Z8/BtjR//uhZ9qF6bvbqPIwViCNrWRRW9XjtOtIrKgQKkrmv1Y00c/75J/4Tu6MP/0J4QmDyQpPEvG6EWNe33wQ9r+uT1JoegHCudDoQdIee4ybnRFg45mPplDRkXNNjVajq/Wlavo9h+1S++cepzQxXpoDbfSdCWFZdHKQEQAPb+Ko4BFofWC7GWgUwo6r4ox+RRpvU6Q8gWSjrwak9LhF8JR76G68/9X/F8TcH9F1tFvYv3FNyI1XXSKuBbCmsITNZ0IUWVJwykkzjXhLu8pydIxwmNxuIob9ZmZUTnJH4SLmxfV4PmChRLv76SoeDSwMYEPekiKyTM54z9t+ejMD9HnDeMeTRju4vZPEiNqNS6LTmlvUO6T65fFF+emnWNwNRQEC5iv4BtAsxkjaegorgTMrpjHuj49d/fOzyZt1AXPI8AOkSDWOGvoaZwkfLy3tAO6cBZ9vErAAaA6ChuS8G6v5+Y/MKQESg2dOX38XVz2vmCmdSagkKo9PHKupmqZkr9kMqUJTTXadCA0qvYnBEMFBH9Ra8lX0JnA1VomjoyC20JyFaPA2U9C71HC6EVJkuxxkzV0Vr0+sx8qjSnz6NInxWDuj2jCFdTutrh2/uXvaovujI/MnNzK49fzEaN5IanFi/cxzlv7pn0UHRU1rizIDKysC1eJO2c+H89h/uWSotKwOwDOekSlfKJA1UztNMlY5Oh5ELmX161hMfczkNwNWQVWZKIGBHI3YYkZFltnYFWKDzqWTD+04BRiorWRgGv+VwFXdPWwLVB6eE1kKDvobqHPQzHOuUmtJ3yYfmTJjBgXNic7T/yidvfZL1Qc/o+4k/ZbtFJ8aZ4qBZ+w0JpTFHl0ZWBoo4WCxplAis3jRwafjl0jMPowSdl3ml3xor8svTuulL4MNXl12vm+rmmnlaB7rIkMdmdYFgtI9FHKlvRsg78J6D3zx4uddKl0j6qJlCzDzn65gIPvBRYuKvQF1hSSyQeKuhK6ZINqvDhu8tdoOzH1ysmffFYqeIkhhCQG6WjY/YWYN9jbAp1tQwxLJ0KnNuj9wXI4Jzo3feP4xynIPiqt2fZP18LVfctb6FLGO4rKtyBJKhQdiSmK7qZJLs8SmvKBFtZwDQSvVxx+H7IvfBfnK7oaYWFpFyKZEZwltIaqygwybXRwfSiC5wZFc16NEItI2lkc13RcAVISD12k9H/F/zMB938LhXcOROdcO9uawvFQQSw71+KRORCJ/qe0+QfsX/vmDEIoXQBd8AUQcvAiEolgckLPBnt0nUe3r5y2tWn/ocU0wzngoQuiWtap/cuJ4R06+I7+/N5L7vwbK0UhyACbA8DUNKNFTVkj3uv78tIHMof17788nNaUtbC1TjGszxqWPLrbyLcNv+Lhn+bV9hTevUyTMgXsEGQYbNyw6AcnK3ZG0IvgkzQ2yNAklqD6BjrOamYwUdB4U0jMx7F1Hl/gTGz0j018ru+cvtxqUV9FAgjT2ahRKe2mr8nI2OeU7x6aZyaFCWhi8gpmn5Dwlyq9t/bP+I4gTd2SO7xdH431fWZjzrkvf2Up/nEwO1k0FqIouYNBrFZlSW1YZPmXvttG477uIOCgppmGsbkaG9MdCbf7GNqdk6sWEZr0Bss4m0U2e66qYGdp+u5G3oKzH0aHUB0LyoJpGhf+QlKzl45mnFvhVDyeNI5So3mFu+1M6tChkp39HW4fWzVQFbLn0YTW2BASSGPADiRU2wWBo4J7ApFw2CuDZ6zKOAZFJxDfRuQOvQ/mFxM9tUHPBeWCJCODO33q7YsmVqsFjMsv2z9rNOCTsQ+am+c3vDyAIb2boKcvsKdKAQe7tRpp/yO5XteR0DsVCcLTKn+3OZiSFqsFoy01Zwl39ixWHYmlNIUY2z10AHroWpHp6BfoHZHNhw5LTBzwUA2dStI2NXD705tguqjrbOiFlCbPV8ur/f83/P9cwOXd2hHhvXbWWuzJYRiKphXVi5tCU8LQU2ZE3q0ryIQsh4JRrANjTVZc4PmAXHrXS9A21S8EA1bOEUiq19kf0/wRHk2g8tnxEND1n8mDa8++IQfLptCUFgabEboCwgRpakEvqNGoc9P3p7xfPODpelkUQUSBX4kiSYWxhc7r+dwyo3P6zq/fWIsHS4e7PUGDlkMYgYrTGsaY+g58ZVVVd6l7seH9SU8SWuBnI4aJoEuadhnSvkarvuW9JHatSSi8fvSmrgYZw6eBFhT4lDgwo0mcZ61hu1lL6Bb0kiYHi1srsrcDgeOpVsgPRAsTonXsdjNaUMxFU1jqgtptX/4dXVe11CFAzrWNdYI5B3frmhALIQ+8RB6v0+PdTuhYxAUx7MaRxdPtdGARCFlJtaxmTc6V9tTBpUVXNzZjsJLvNdz8U3yLiVVlpO5FwbWtHQTv9Z3okk3gCBdEKRDfMj6cIJ6qMuvyrvy4jsVKh0Fn+xC7CStz+7+Kb/36cxVvV0Nh2pZUTLh13SdIMyJTnvzGW3SZkQMZvXVdmh9q0yPcHv0QjzuGp7Z50Qi9uX1i+QRGca+EGnjQqUnE7RNqtZv8wCrROae/ruPzZ83CVf8QmlBJ2FGEkCcI/vb7+WyStd6hOMtGirEW+335NRTRO5zCpJoajKgx08r/oREkZglvPCK17eSq5j5n1j93g8H5WgyD3qdTfqzTY97TDxJwFw99HCIUndjgNPk7lpRC8xnEaE3IIlGozLA6g1ulNBlZePLXyTVU+c4JTJfCwLlvt5kxwpIypUHPJSsubZ30lYkoGg29imFJg2tAVGk0d0y/hse0GBvb4uF7cQDAv5t9eYnZm55lxVmzTcOCFJKptD2kZpgq+XBd94GTsxyICFCUE32VGb2VXYpTjIymoIKrusSydfi4NiOLkTKuFp70/xL/TwVc3p0Dye70E23dxdfDCJKLJAgyHpmUrWSej5YkkUMjy0DtLZxCF4aujDBWNwJSlMaFogmlweihByxJmrEjihiNSOKkQtBMKU5z6bocuCILYimBc27O5ixzxTe9Wqv14xf/6jO5F9cOrmuUdfP4UEUKJsp8kHbYXX6Vc3zT/ZkFRr2xY+sXzxSKsucF/F50ieBjYwKW0NhxXZ6e+236xWOR1w//8BuuSu0RY5EtZtMBBSM/HzB+1QNzYgFIQ1Pr35+wiFT9rzHofgOidiY0LuUDi8Mmu3MzBkt82ZNgtgErg3GAbAUk/N1cSOKI1oNnVTMZ0bmYyzuXDEYm7FBdDz5KIfNVVmUjd0/REZNk2fUkbdqR2GzwdrOruVGjLOf0lx0Ef8YyKxM0MlEgpgqZUhppih6e2Oq1qpr+6Sffn8GqRQtI9Bz8QYynLWE5uOZPRPSF5tiolMiWL6e7Mw+30LWi4pDkQVUt7O6e+2IUEhir0bJm/j+0vQWAFdUXP36nZ15uJ1ssS3eHlDQoiqIidreIiICogAWiiKjYYqJiYSMhKd3dLLuwXa/f9PzPmQ1ZAeX7+/1/Bx7svjczb+becz8n7gmnhMnX7k1/rT384lYS6OfNyIhp6T+ya3DnAZzBam9hhgkWAohEjVVpXR69CgCgPlxCrD69dkCAnF6bzQ+lz5b+vJSxAkNVynPS1KIemkQS0WdX7dM3ckKT67K73WJraD7fgbiKvT9slDi9ZSSi2buzUVVXKD7hYTDpPoPr23rOqY3zh1F6dJSmhu/kONmJAbEYY4mVghWdP2Ex/MeJqV0/TWjxdxNjpJIT3ydVndr4La2H+ikyrnL0KJuE4Rg0C/N5R+qLnoQ2oeoz27oacsUjHicrhDT2KC2mjO04bPZFtaET2z5s6yv+a4ppGlfTWthFM0yZYtATet2wZMnBtc/lRSqPfmfpvvaovcE1SVgTlqckjboa4zfP7l+aUXbq90e0aGUmoifPSRXuuA6bWgyc0tCS8UJ0dv9XGVH/8U5ysDoH0MkBa8lD83wTlhO6G1o0wTRMB20hUtbGWQscgiZdK3ThqRHfYbUSBhYl8pBhYcYHpvFZBkWzCkWLsCaFg6YS2seYnI+VpFLJm7kjud1th+sF6f9r+n8KcIf/ejPNMsy2lhYcF60ubEFZdBOaZTJZFhsKA1CBaYU7k5hYTlPYmZwl/iCIUMvymZYZBS0FkJ+C4TJ1y7QCnCNWY0SnxfESaHHBoBKuVhlWiAXbrQ+RqzkYNHuTAc03TE4GniWaRvlMXS2CiQnSLH/Im5y3Jxgq32JYevXl414pgnMu6leoJ8vawa3/atkrkaoz91GmKqI5CvCjspJzKeOKm9+y49CK41t/d0V1meowauKxzMzMi4JpPcECpn95+4mZtBacwFGaRyccOtEIbYTtNDScGWQqBDjc+QIT7vfL73p3VN3p5xFcjzn450tj5JqSWTFu0joQCsM9gpkNi8GkeNwhK6DAvsFtRUFytmUs1mMxwj5FCTdxuag4NMtl3bm5+YAXLj93TE5vX7BIsqrvCANY4P1go5ew7vnhVCR4w8CBs3T/mV154ardr1J6jc+iHVsA/3sSLXItrAKnXfqJ4v1KlHvrs1Olt5XGxzYpi4bJFalJpB0tf50uCgkiGxmMZatgvmCaqXUUw/8gOF25SjjcmRNj3kppnQQa6EC9YOu865wC/U1EDtuB17ihpBvMEc6VMyy97fUNpbBPb33jUd7yLcDqtLqJpYSk/TRtehhKzlIUZTcx9aBlUQ5Ylm1j3JyIeb0KaO6SCBoyYf0UF/O+6Ml8I6PDLecFYtfTvtWT+7OKf60qo78MAc6wfV52Mj8rEEPH9neKnSKl0rG/SolNH2vebcJ5mSsXooMb5rSRSw6LrtQONWrlWU1nQrfJ4coHBFZPAyWAOJ1OEtXYPzI733R7Su5VFwyO/ied3b8o4+yh393OxKYZrClcK4eKcnVL9sIYJLAUl+F2grEAqw/WHDxJbViVRQnE4hOPEyV4At4NOLw5mZYia6YWNu3YVEuRKJZzYbQybu3BonPC+op1OnhBEiligZDFnrAYM8ezEmFBa4louPlklMNiL6ZpdyEoJJ/TLHUgp+sT57kl/v+i/ycAd2LzOyNlX+EQRQ5dRVtKDvqQ7IJZMBgmrFgM5MVBpFgRtKH4I2okuEFVfaW8O6Vacqdtd3rTzsblDg56vV4/LDYDVGbPiZ2Le1bn783RQn63JTi9vCiBFlKVbWhKKkNZAjJ87cPU/gsLHiQJ/Fa3GFAb1OFndJWhn0MzmKjAO7dFQ8FtNEsKW/Ucuyar04h/Ldq5YtFTwxhTmyCH/CMognFWABxwQZZ3bHQkNJ3Y59rHGqpc/PLOxPSov/IWWtcZKTY11Kb7kG+yu404zw+08as5vWuqimdIrD4UCwjYpbLxEeBVD3AimCugx224/O73+9kn/QuVHfg1paxw6/NKuOROkWdoBGPUBCWRBjaEMUIkQwnMpt6V0/fpRSe2LOhihk9+KAl0R11Hn0/iXbl9pyyqvRohwRPLk8qKNq6UOKs9lkVPTkkgAdV1b0anBxp6b5Qe+f5uKlrwAdotGCKgq6ALwM2D5hh2SinX/rB5xbWnWvS+h6LcpKimguhg1nQTSOi+Nq1vLS7Yc7dHMEYGAORw5xHLb2F4UGll5LemvR67ou4riK9wU1x14bo1okjaY8Q7CDlYjPHX5nS/s6EsT1n+mpTQmQ3bJVZtYjEOotPeWVndHppZ8NeHaZHoiR1eF52K1W+AOYgCz4KWAI6v04XJ3NYORkqZkNfniYY+ChejQ+tm3kbCJZ+odhoUCjsD/iBZdnoRB79pljvfpIQF7UfOb4hNqyfUuo/+Neeq6jPbm7ldHC2bjqPdrv74u7qPCYZkKMHK502l5iGXg+IxwgDv1WLjCnSNLMzqN+ft1NTUi3aSgvXiPLrxpRuqS/c0dTpT8ihDv9xQaxLszAwYewAVm7Hs0nSgfaFVgoQKAixUghue+J3o02NpMUjx0jHOkXg0UpW/V+TdihDXpCSt5Yi9oreV7VaB75OiVbtjA9VnMmRffis1XArmtOzgJW+eZemwZiJg9YM1gaEkDIwWfB/GvGmaBmuS1ziB/xaAYENGl8lfgnLyP1UL+S+qfbL/HwgmjTq26e2R0epTk0w92sctWjw6mXFzEdaVnZwcCFmyqesnaFfcFlgBX6tWuKLn6AUnYGDrzRLH2k/GJblic5IFwXNDqOZMFzAhQLyIDprmcnnKcDIsGgRovqIJx2BHcmxQEtI19QyIFpUTnaboiis3QaFxJWTWVJ3csZ3hOYthnCC8VSNqyJoVkeWU5t3byuFAz2igrHs0WK3TglsCpTFKLMdmYrBfeuJianqPn4n31sh/hcz5+1sT24NJlw4KUm9faaHkcnuphJy2X3S74u9t9NWfPdNDDZRtoUBLVYGJorJ6imb4E/Gp6e8QJ9kx8NpZDRoCXFPc+M3zQ2tKi58ReasraIloVtm7YIhH6DDmWcZgHbGvOhPzPuo89IH/bHC89/fpt1FK1UKep5xYgQT42l7MdWXHFUMxm3W49kP7Hgq2vtVGk0+vdXIkQdbFE4lxPfu6zgl0PbPrkwmUcmY+ZSkULNqDcc3GDnUmtiqu+5isWdOfzWIGnHa4XekIPiDEiWqxwMeOm7K63LPk468e+Wl7YsvRhWV+ElAiJMbpJddmpsq35Lm6VFennNWV/b/wtNwvEKx11cR4ncQX1N/J7v7Ig/YbdZS/9fWvJV67wTJ1ElHFFU25vlec28n+2F+vvunhQw/D6iER0/N6016PT6z7CEzSVz7gSdXdQSwOgRgHjIlWhNPpJirFfBOmXQ+07T3pXwtDVJ9c6a0q3TUwGjz7Dq3LKfWbDAhwCBpOh0SiClUiOZO/lin3/Hb9n2ioeoK8vXfZAy1A3Nxlyf7+hkHaukWDYBXd8gD/baerPrTryyFt+fwmDyOxj2hyeTotxOqe+JZFauDQ2sRm15Scq63W0/FtCzOiFXuTpdi2Y31F20EDt1yEFQVkdImPPeD0ZO9RQ2Xbo/6TIc6R6qQFhrG1tIjfjG3Su51hRtKVmkI38AWYwFUCmJccRXMxDMM2iXdx8Hw6wfQ1lsaQS4aEVAs4mgX1MlACkGnyYuIpyZ29WgnvWi85mtQ06fFUQ8hH4c4Pmik1ezxiTJuhaqjkBsuKJnk9rjRDx05zMH4gbDAGzwANTzaoI05X+meWmbQopf2laaf/Rf+/AFzhtkXd/FVHJhty+Dqs2yaDeYCLCYNNiYWmp3BEVaLfxqd1WZl72b0b6k6z6djGt6/wFR9ob1COXOC3IbpSk4E3ZXfGR00DCSUtMiXcrgI/gznnA8V4ua4ED3vis8Ixyc23k4RuW5o3//eu+Og8Pbrl2+YVhfu6RqpLwSyjRQBCDww2D7rlDSBNU+WIjkGUIFBEhRFdy8BU2uNJyljVb9x0u+fqpdKmJfOkqsr8ryg5cBXm5tbni6IZYHFcAU1LX2Y2b/9TtyvubwBFBLr1X8y4TQmVjyVEHYw7eFgjDQUsB0iH8VCW4AnyHL+EcDG/9rzm6X9tBr3/j2kDeUv+xjTlBEyXQ00OTXhYXOVEYbq3Gft2Q9+A45temiaa1S+xgKpRw7U0+7LpN9Y7h+G+Uo6tfmZvUiyfVBUIrmo24JVG6WrFu5YkKuGjBwRJSLL9eYxgKpbjnswu99ma4JqvHp68jE2cW+FNIWd9lUSpLCEPN834YezQyePxO4pP7cyyAntXsSTQDJ38sV4Hqa6Jvpvb54lGmxgFexY9TpSyeViQscqvzM3rM21K3UekYMPrQ2gm8D3PWu6Qxu5o2vspbOTcYGofWv7YxPhY92vVPpClwEsM3KdF0TCcOa9n9nhg+r/5aIsPfNS6qvjIOFNXBrG00tsEcMAcULRKBL52pzVq8mUM6/okOWPgoqTWo47VnUoCRTsS8vd8fBPYDVcocs1gjHMEm8Q2X9GE1y0xlJTevn927ykX7BtyMao49WeL4qNLRyuh0hSaclxnmaEMACQAIbBYeAcBy3uZbim7GU60GEAiUBgizpROp7K73r22XqG4GMF8UzWnfskoO7urrxmpyKMYIcWimaGUFsxBrwMn1JbLQlMAfXCg9ttZDaj5GbQQANNsFbGiezku5WxSx+t/c7tzG8AqGDyZXHXwm1vhS3qrcvAqrLoGw0hUGFPsv8qDpqdZ0mGNEmdnd5nwf5Rgfy79XwEcDAR35M9Zj1qq7ymWqHGhiAYLGKSSkych2ZIp3rk1MaXN2+mpHX6l0rtGCg8siQsX7G2qUPQYLeobpGuyl6H5Fh4HTaG2h5NuRx3ZYAZ/EN0FFlRpDk3BY47YrIMwYe9Gwv7TPa6Z1cBEF6PN3z2dZ0R9KaA/3hAJV/YB3S8VRG1yYqwDPV7EBAGC/hwchDCYGwpoW5RttsAE6hjzZhAs4ugHDRHm84QrLm2vKHg/j0vJPNlq4I0NTvWL0amdX2Qd3rr9TyPsyw3VRezbWhT8I4oCViip4Ryuza6EhNcGjnt2PTCerY1sKtwkUduXDwlXV00iltJP4Ay7mQzgo72YbMe5RumC6Nzmic18qdWQiSvqz/0n7frp8SEciXzL0KYXwQezREC1kgVdaZ435pMGDePsoR/i5bLtG0RGa2XRIlFp96tNez05Fa5rFG16o4+qli9zuzm3Lxhd32zAnP51p9lUsP3959x88KlwVGawa71iel7K7HSP3X6unp5+Yswsf7x0bXaLPNLUwRy7Wv3pZmr0zoaFVlaw8jK1/NBPHGvGMfCgYdlamR/5YeTAgesaNOgzuz9eyJiVD7Jg5vgj5ld5vafaGReF+z7qb9Sc/QbAJgmb+hAu7vqsHo/ZxQqQgI+YU1sWfMwbpbcgj+KCinHwJEpiv8rt++RFszZ2r5mR7SLWZKL7rhF4khKWI2C2YRgHsXe1WQZ3n82TosP7ocXHfNOi77SGRtb7f326FSNRd6nhM1cJrNnM0GUSxt4fgAuYOoUhKLhTa1Luuzpe/UGDS+BiBIDi3vLt9dmSu8lg2Vc4jmKorFiPmGxoIbvLmiDAncJ92f8gf4FWxIm4P0AIj7t28HYgSoHgqKkCvi52xjf1O71Z3wYrd61J6jz71L+ZvEhnjy/NqDq8KtHlTRymyJXXmJYO65Zx43hSAHDI1+iWwBg9zLkWBOA6GYtZqGdok1TyUtoZ3pP0dTh4Zlvzy56x/ZFHN8zuIHLMnUQPjpYcVDauP0Op7fmhGhThnEm/qVTGY5ltr7pg/OClED7//xFVFx/Mqjj2y+tmuPBqTKrGXE3UUgwLbXzmczYm95OWfR61I+Hzt30xIly+c4CuWDdbZjgNlXosjodSAFNJ0L9Q7weoJ/TbiaKDKBq9iaGExZ0HPvk5fU6ds4sRMLNr3VeP3UkbSm/g9Rs4MPfQEcy74kk4qi6V5eBBRQ6FeMZl0ZydxwdngSTVFYIJ+piXx4oi75JicwCJrlMClW6YMzv3DycR71WnpRoYuk+dcck7+17/FDbHqHXBXID2r/lqwMlda+cTI9IRyyadO+R27h+IdHSFCJL0C9zj0stve+GLc8Fqz/J540LVZ6/VI6GxHAPmLgIvXAP9aQ6M7MRn4F0/s3GJE9v3rW1j9086vGLmPDfve7wmEAKTFzQO+E7WlX513mWNNcAT62a+6GDlpzAJWnS44FmZHwxT2Qk3eIMkcu0xCFWUpBpLTBuT1v4uOyc0f/P8bIHW/2QYrSkniCRkuDc3aX/XcPSloAAs27foYZhzLqXjI+iLatCoyg5/c4cRrcggrnbfpTXvZzd/ObP9/VsZOvIxmE80Jr1bYsqU1JbXz7VPAMrfNHuVQ2IHBUMR0L44C7SHdwAtyi2LftTBmXHIhzrlPCaldOib2mxYQw5l+aHvU31lhw5Spj8W5w97bsoK2R+R4gd37DP5vMrKyEMnN77yoBwoeNQhUOlYvgtDcBA/BKG2hqBuuU+YBv1eeutbF2Gx1tozMdvklQF6pPj6UCh0h8jKInAMCG4Q/PAZzhwSKH0wDwyY8cKEHtd90ai94D/p1Oa3epSfXj2M0NJQlgr2gWEBy4YlCjwA+n95Kd7knSl7IjUlv2tqNExhxhhoQQLvBt4AbR0vokVBcEcpQ9NpZ0x6LiN6xvNMtaTLMmiRLhCWzC6WMn93pHb9I7vTPZdkqRzdOLsfQNgd0aDvVrdAaHSD2FVm0KdSR7hebB5neFDTGNDMACcIZ0hSzFJd1X8CK8EOqbGqT3pPHfn0QTj+bo/INJWxLzFgA2ZSqDp3XLPct2T8I4viUunvu/kfqPzQstTKos3fCZSvdygYsc1JrMYK63eDw5s9vcWAxzfgccdXzxoWqC6bCfPR3YuDAHoz1ozCdA1kNFviAKG2a2u8dYQlgTSLropJypwmeLt/k9t1yHmdsf5Jm5Y+3Y6z2KnB6pP9EhPimpRV+H087zkdl958QeGOb1e1ueZZIaPZQOXghneoA9tXEFrWTU98Ey4+LlHQdINSDVmP1pyWlUCYikloxaR0GOC2QCstP76zXK4IhhJatu9Vdnr/XXLIH89wfLPUeKc3rJgkFAofZZ3xa8M1Fe8NHvdcfmxOznmBr/v/+iH31I7VH9BGZGAkGrX9kkgY51afv+d2cLBoQDgI4sH03LYfyqrwdY8r7mjwg23/ZfYAOVg21VACl4OpymFSNwIv+ulwB5BwjrOiI+GN1kOfmQ9A0shviKENvpMbN7Mk0hTPc7pwc0T8teXQeY0KExYf+qF/qHjrbwylOzWQoJhjKILZgN3FfAHMKSXE4waNWsg+wnib3RQOnI0wcsViB6t0llE7ocVK1pk5ILXNdQcBJFgw7RamJTvvNSNhUlJSuTitefYcImRw4fKSfnKo8nWsTFHlNw6JjuQx3txas+709ve+dovqDTKAgmbSNbwz8WbGlXU0fGbTSDBnZodVxYkOcHzm2pxMjYSCsr3zjN3FQhFmYdN+Ux62H6iOTm9843I1WvynBcsLySmJhmLG3Zfbd9J5RQXy93zYKVJ56LVYhzgg5PeBgMWhtAAIQCgLyOPUKW9C3vshkvh5qy7jbT8kPCt9dNOzXaIB37MAJANgwbtq/ADC9jzXno9kgBzEjl00HRMGzWdyj7EfNyqMWU+7f7q7jehpOqK6dO+tphZundPExfjCFPH5oyc4jlS6EjpsLC/e+rrIetlmbcfkMM40s6r0r6LTx1erTjHGwKp9ztimAK4KgCFj+Gt2RjSTpdPSupG0NreaUlwmf3DF4yDTNY/gTp+hh053ivF6mqFg0yx2kycl98XY+LGbY7Ky/jM4+PSeRZdbwZI5tFbaTdHRG3k+MbjPChhhdxgBDBRF21cJZq2xV4xpvlKPaAsyet579sSet5OcRvhB04g8LvGUOwDYYme4qEw172l6f2qbmxq08kul/xngKgtXpZcfWfsla1T3w8BCjLdSTPYsIyY813rQM/bO2t5lT48mRuhxgTb6c4yBDnZ7R8ayhALBlRiMhqtclBnNtkusALPWAxwCHjZrZoT4k5In5YZWl0/YaX/pv9CxjR92qjhz4CFLk+8SWYtEDX4fiKsPLhu/8HNY6P7iE1u7ntz4TX9F8ScIztjRkUhNS0ONYN8VYDQWQAI1OHTzAfCCSWpisCwnYSs8laKZLZahb1NC4SpnYmokLbvNodYDbl13dMtXrU7t2QQmtpFJE+oOxpS9OJSg2e3TNWVpk3a9vu829M799oXrqKzMcu35Zdb0sO/sA0RXvLU7Ywao9LXfj85/BDus+2ZvBDDiYUESP2s38JbPEzI7NcRibVo660pL9d3DmuqVDGinionb+7Ugh1qdxcb/HNes//TM1sMaxVyd3jz/UTN8YgEmU2NHc93gysSklgNzujzUkO8KC9VxYvWUg6DgZWPeI4Y96BYT4V3Jq7Rw5WDQzx2gNhGHJAFUuMK6rlk8Z7o0mF+320nCpvOprM4P2C0BI0W/9akoPLLu0O4DDEeHSWp2Igk5QCl2xBKv5SOmv5joapQkJMYRmcl4OavzfVPxvJJD37c11dLVYKskGqBVg5oNwtNZYcnBRAKTphgwP7g7wMRs0E05lTPDzVTQHmp7vTEqaLPjs3tNalRt5ti6Ob+JTHhkGIAW4/IUXdiQN3DWeTvSJza+/LSlBabSZtgZgXFCHwb62Oy8UkvMtzjn+y37T/6Ipj0NeaXH1swYC+fcpBqRqylLsavX2G0owSLBvULMvGQZtG5YEoWJYsW4n+PT+72e0W5co6rEVlmZa/fWGeOI7h9sGvoNLK2QEOi7DCv9aKjRTUnNhlTm9Xx4WfHR72PKj27oqUROJ8CdSZI3vY8q+ztSREtW5QB8I21reDZf4ZggtsLiwnL5guTGNVikUzoKsZNOb7tDzftNseMqj69/abgWLbuFppXxDiySb7l2RRV9brshCxriIi9GoG1Jp9Y8/TzLRCZh/ivydj2h8BbBFNc0TmYdcSdNokumGsgWOZp2uUSwmhQiG2IFKD2v5yTcMI9u3lwp2/9Zb0svf5o2gyPQwuMAGU2KD6hM6nVZnW6/YPD8xeh/Brh9f0z7zMWEbwmGIyBBEdykH4XkbpPzutxw4tDyV9oaRsXzuuK70ilYDG4Hyyp1gubjf9Ip7WtYKGVt+j6unNzwjhAJFQ9XIjVvAVPwaN4iwGEvAoN2nY1v0mN08z7jd9d95QVp0x/z4mCkpoer8u+IdbGxlQFy3BUbP63L6Odt5t7z86xrqytKJ9CU2cEpMB5dlUkEU3BsqQqPjSbxOROBb9tWMmguNkMA4CFg2JsDMEsmxvGoVtRQlHz4udQZm7zUExu32dDZVMnrMcvzD10f8ZUPSIz3ZlVU+UOM5N4en5j+npSUuaXLoJsbnPnrv3qpebimekI4UDUChFoObWlEBe2jdoHWanO468xxFGhaYKLrpEDyxH7BCdLn3a+ubSsH98YcW/f2VTWlJyaaRvgyUGTsYoEMS4gX1BydcZVZonRL+8HPN+SkYtf40qNr/2LNYGsZVLG4GA+Y7NwjeYPnNIrwP/Hn0ys5VhuM5Zbs8BoxeUpWj4nzC3e+OYnVq2bbXedBbcT1Y8H/mkETN5p8KrXXk9pjQGzOQFuD/f2de54/c/L009sqZBJtl0eE1DTC8C4wzygS8lUTEcZ+SKxGsqgz8JxxpTEJvQamd73Djocq2Pn+QpGRH4jKYZBRsE7hPcA1EEIm4QQKxovdkdPjiUFFx5fmqBWH19KGFoPjF5GtCldCy8uadLyxwT9bfmZzXtXRFasFVm6i6RoIEcZi+OThTS97vGGhHDjwRxxfueN1gfHfIkdVuL5JWPgulySQoGwUSQ73QoZr9llm79ttQYNVQoySXVeEKvMfIUa4q0M0KT9oP3ZVXyAKzrXgZ442iRM082DUDNM0v1GMbTK/Rd+ZK+GhbEUHgWH/H1M7mEboNkMuH+Z18zmV1UEDQPKP+PRe3yha1RlD0aNxyS3yKs9uHS1HypsB4KVwDJXikvC7MJRDt3NPTTABcV5q30WCf22eAn5CHxx8ggoFygYB/XMC3FcYhLxJH5S8KT+GoqEFnUe+WXF085xWWqBoqkvSb4XDQdN3rSbelk+16HbXf5qIh9dMW+jk1Aex9yzeA84dx7EWLSR9DiJ4TkLbG6vpmlNsyZnlsTwT30OWy+9kaau3xwHwDGsuqjPHRDH1pbTOD36K1yva8epUQws9BVauG7MzoqpVqjLuwXk9Hr/kHsy1I3CJtG/5k49yemgBloRxOJyw4Pk32o58eQJ+dnjVc5OUYPlTIm/GEQs0C8MRIoz0ZnbTwfO8rYdcsFLAnmUzpxmhopdwhw8HhGMFhXM2ubfjqKc/qz3iwnRy0+LBZac3veR1Mt2CEbDrLf6ly258DTvrRzZ8Oel6jtGmGHKoM4KmBqYOmsM42jaI4QXwV1hgWGsOQQyHoeEzZD28mX8QAh6uNvxTW2MOmQquwblKaZb7RdW0k3ldBuw+sWddS57jximh6l52oXHefVZTyZdZLTt922XU3Q2NZg4dWpd6ZMWSa50u9xVhX+VQljIouxIKapHwB28BY4awyCdr52pyQRE0upiUFu+2Hvhgg3a2/afpN+qK/3ae0oeipqABAEkSHE+zfktKvaP94BkNddiOrX1uAmdUvh5RoiQGwDMoc2+0HPqqPX/1dHzV9Lkcq0+2cyIJowtSk1aZvR8+gWZuuOTQRgevNqvPeURfIOgkxOsE01ChPsrp9cTd+P4Ps0ffWeEPvbNJTOWrW7UHIQgaDJiSFgBMOUjssKWT7PgUcl3zzmRkYgLRC74lhh45qvIpVzbrNeV4yeGvsqPVhQdB8DuwpqA9GDgvlGUvTll339C0R233tBObX10skfB49OHKspEf2+GmjgkJzRtiqU5uf/duTqv+IBLyEZcLNy/oZXlN+oyhm4+0d4iLji/rLJftepPSqnqjWYygjotJ1Tgfw7o/9Dbr815y5kDbyW1Zvtij6+bfYWi+G2lT7UqDBo6Ar4MWjbeHPRKwZiBo9pioTmjOc0KT/YtjM3qtb3ZOZRbgJdeupXfdzPP8NaYeGGIZYGJbUiXL8u/HZfbaFqg5mxYs35MIOs5wVa7uKQkshQCORUaRB5H3EMxq/cdIuIzxZ3zVMS++BfeDu/DEwN372rdtQj8ZnItgJ2FZMfg5KluVFOtalNRq/Gspub3KTmx45RotWjA9yUs6l9eYNYR1vtpq8Csv1V3hghQIFCcW73h9h8AomegKwbRFxRS2Nx8wB4PHG8pqnUsF2+bfYCq+SU6H1Q1YiZgapqjRP8ekXT4pJrP3ibI9i4bpWsXHjBVNxa5lId2xN7PVTcMpV/IF6/X9ky4Z4Ar3f94tVLRrDW1EnCyYcDrtfqXl4OefLNj3a2yocPWnAmdcKcsyTDKHdeA3OBK7P9Kib21iNEwodXTFU73D4YjZeczrW+FhbSzZ9NmDzShGPo5WIgJNOGod7nvLBx3g8wvuCCLtXjF/uhEqmc7oNVJQk4piE1tOazf0wc93L3utTbjy9EJiRvqDPCBoYtm+Lvub4EFRnOByRMBgWbA+YCAV06ep8ikLU6fRGiO8yvEOC7fbkcA8JXIkDAJZF2GNwk3TLE1zbpZj80TGAvwCoEOtAE62QEqGIvIZMGtPNMnrssNfUVil6vp9arAqB4sKqppVTXH8JldCyoLBt87cBPdTH/sn/vHBxNz41BYA2geuN7RoqkOkczgANwWubQMranRw+1hbzyBMBeFc3zlSOrzSsf+t+XiNTZs2SVL1r5er4ZppHGX0kcDEwMRwWK+KQYnjuo55y66vVVOTH1O8ZcEOgVNyKdQ2+OQjiXlX9vOkdW4wuQq3LJhtykVT7TJQjKuadTRtW58Glb/5pZddvP4khnLAbdlLiWIEbKIS5ZxxPTO6PLRv3eIJw6rPHPutJrcPczC1BaEBzDACPwy8EZAjpEaOEl8oABJbJ3mxieThXlcRJVJKMgKrSTwXvzGx04S+x7d+4RaYwDGGCidruEDrAE6SUIs2tzOujGFZ7W+y/UNgWk33StYLWBU2KutHv1hHtZ41a1bdrGPF5ZkTPSL9GpqnDMcYjCNjfFbXWnCsyP+jZfDs3hUCVZURBeBlOYFEFPO0ICX8ZNKut/IA2PE4mAOmcPd79/rLj0x0CkaeBqY18lftjjtwDQ9gxgsw/1bA1JVjLOdeQ+nhz1NbXFmZ1PrahuDu7UvvaeeMS31YDxYMMORoc47FDAhnMSMmbAKTcjVodKPCNSczeF5ozzEAegCeyIsUmJxhGeMKuHJdCRdaFHAvxZgUQ8ucEINSFhkcvgEEpBYB6z6Mb/C4ucmL3gyeMoGngMuBnxB4TOTXuqUPqwH+xU0r9Lk6SHXYKHDHpD2X23fWoh07ZjiclRVfxHr5MQpIaX+EvJ3Z88FnYmL+3lT5J53YPPc1WimeaGcwACCpBj+9xeUvNwBj/ta3OjpFvzsQyjjarM+t9gZPwb7FsbRa8rih1Twhcgz8pUlYFYoZZ8bk9LY3f3lm10cdiFL6i8BpGWDJkLDpfaZJh/tfsC/4H1T7lP9BlrWGPbJq1eeCVTMOu1ZHDP61DlfMn3Ri1+K8aMmOJQ5W7RSJ4i4KrEQ25lOvp83ErL61DHhi67td9WDhNFr1XVNTEyliWjyc07UuOHPfr692CQcO7cC5QRAAtN/R64Y3L9p2cMc3U6bqenA2zxkkovP7YpNajG4z6OGCHb++9IRcc2YaQ5Q4bGFY7wNADY6Fi2P0Nu4AGowQBS5eJiv+bU5Xeiglq+3O1n1v2WIffInk8/liT2z9ZkDlif1NFCUSQ3PCAE2J9mMsE3APc/JA1QYzh6L5oDcptSBYXdFUjYYcmMyHmzF4a6zkXEtR9DejR0/+mMrJaZQqhmW7d//5yUhLNVpYtDWG1uVc7FWCNcawaghW3uDBvGCk+GLQeB/vOPq5Rj6S/b9NvQH0qutlJXC1B4SzabEa60ob3qz/NFuDOLF+1qO0Xr7AgsWpU47CuPSsXomtHmkI2j279c0X9eiZp3DBaAa3g/ZkDM7tep+9yVOw+602eqB4oyjwXrthD7yHpaVUWfOz+WtTsm9fq659/8Zt+c6kLjub9ITzAZxgEtDPiUoDZpJooKHCWBGHra0COAALngDwaUEFyOOZIvHENb3JkTnmy5LDP+y1IsfbKxhMWwdwXo9EfBGysGmviQ2bCCc3vDrVLaqz0QqIRLVjRevpNgNnzULPvk3H1r3wjEswn8PCBlGd3tZi4PO9QbigwkWOrZz+U4KXGV3uCwDvirtA5foqMaPj1wnNr20IwsZK1XrN3lk8Ex2j6IptEqIwZgF4NOA1g3ARVnD/qaj+9fEpXbZmdW0c54l0eN0Lw/Tg6evDcvgWidc5DBOxC1HCZzwfv9O0tCRNqUqTROAQMGvxmVUw/QnjPktb1A8gqgpZR0JJRvPRB1JajtxXe9VLo0DFkZZF+z/vIgcK0yjWkwcIOMo0gmmcAOgHc6Orf4MdDrQgIn/xAPTsV9lNr3/U3WJA9ZHV094nes1dDh40WyZpQ1qXm8Y7nc0vmMp2aucbNxj+41+jeYuVeg3L+UZu/xcarIQz2xcsdnHV40GT3q8Y7HO5faY3ZHCc3PjyFRKnfs5QWowdL0pLpm7x92Z2m/xR+bGfrlCrD3wuCmZMUKEqYpLbdD83//lidEkAV7D1tTaB8pO7XSLFhTV+fduRr/UvPbkqufr48mU8FeqEHXpgNgyGj5ndZsTsZ4GBbITZ9ev0wbRe85VLIgkaSg4p+4M2Q6bdi58h7fvjuRl66MxMuycAhzFF9K4+N73bpe7jRrRvxSvXh8tOfi3xJhWlXHubdho7Njmv94l1X9z/hoOlHolGIva2eT3Ztd1gomTZClgUt9XhTvpYNdWdfcfNPlnP4EglJSXO43+9mxuuKnEyvDPWlKM0KJygnhm0xbAaaGg1osBGY5I7+rqOvu+8KPKioiLH3p/nZPNi7I2hmrKrKEtrx8Dl8Zlw9xETkDEIsp5QkxRQHQONTyfUwdiE+DcSW/b+sWOfa88LVzi07N3UqBLMi0ZqblUjFb1ByraiKVhkMNy4GYFpzg5v2msp3cfOSk5u22ACoMZxaPXzLXU52EsQuOtoIf7T5n0n2T0li3a8muCvKtgQ46Ba+gJaPqH1Pq1HfNCgZZxc99wCxgo9igBn0O6dsW2GD4qL62oDHFyXLtj43AEY1lbYcQqfigb0tQwqkt35xlan1n/W/njpyV9+cLUipZyHxAMQxAgOwoMGgil6KgBcbUFFBe4dRhi0uCSn29a0dxacIHPax5LOMZ6vuKZ3jj+z56NDjFHVCscRv4iF42Ehymx87rVpLcY2NI4+uWn+NDcXfQlNxYhsFSbn3dkpJjOzQcM4sua5Z7wSec4Or6Hix+f0ebQhAf3on898IDhjdNDAvyLOtAOZbW9opJkcWfPy1ZRa8S5MfzLuMFKsBVqkRIIhrYzmHPtFR+rnYbl6S4fBs7F2YSOrA8aKO7Fp3uXh6uMTiBEe6BSIWBPGSiHwIdgK9jHw4sDsxFWIwIZ9a4MKKaZo1yYpJuN9ivMeOTcbop4Kj/6SXnpgaayuBxy05InhDFUAYQEKoEXRnAiyywyAhhxo0nRQQU6nOxrt6p/c8V6mGa1uGo6W327J/r4ugWmqqSpo+3VrB3AV4y0xFs1gEg5xztzbmvW4f8fBVZPnCST6uMhZJGTFfN1ywIsX7Ol6ettrt2ih05+ZwPMYUiPr/NHm7Z/sTick2G6Dk9vndLdCvg3xMTzvD4GdIKS8ld3t4UkwfrZQOr1l4SiO8X1NW7LLNEAI0KJhCXF3ZHR8+PMzO96cwBH/65zIA1Y4Xm7S+WF7Y+rf6JIA7tiq6Qt4KvBoOGooUmzroU37PLz+4LInv5HYyHVBmBGHUyKy5Xm/3fAX7qs7hez5bcrljBlcwhAtAdulhXXnL2Kz5je1anW3HctWduzP3MJ9S/+izWgK5ktiyZ5gxDyV2/WG7k3+4bPb+eOMNDlUsTFGNLNrItTBxJxBo1v0HXtq7eL733fSxj3YmLbex4BeIRE0HEWnFYaVFsXENf2qw5W1YSvn0vY/5g2sOX14OMVKvSxd7W0aSm21NZxntL/q/sMX6CAWy0tnKEJticqRgqScNifadhv3vbdJk0b3CRwmrPhw2g2mGrxelaOjQEcB0xRMtHrmOYdgvdv+Gh6BinXuk9zetwfe9sIHMNHnHwxkVlZ6Nq95ZSxl6uN0OTAEI8rB5iAOt5PodMzyhPieN2b1vbSaX0fXPvNorCAvqKwOFIKO17MRwK15ei1La/3Rv2ix3p0xrYc1ABzS6S2vzhDp8Ezb1IHxQh+cCxY95Uh/9+yeFUJNTOodW5P6gnYTIdWRAKmJhkkVmqfRCGhtLHGDKecArY8B8JNAqLkFEV4OUhIMkhExKrk8Ke5UxPQsCBTvfI7lWS/6e5FEMMNk2Shgsvu1yszs3ZB1UA9w9k69RqrjM7sNiG82qmEHGwEuLY57rrTa2haX3nHIpfYfPf3Xa3er4YI3QGeRYF4xthOd4KcIK37sTW/3Y2brWy9aGeT42vm9FLV8uqlUjqLNMAEpafvNaj11QHUAh4SdqjDDxaAcRRTDvZ+U1WNJkw5325tJ9QRgyR5ZOWVQZeXJ3gDzaazgGWiq/iYsg13Q6hkf/W/wgl/RT6yZlMEK/C6BEzZJruyNeQNmnBdiUVGxM618z9c3mVr0XoGONsOAYdzwQkMMCXecGdZbZIqJN+f1mrb2yKqnv3By/puw4icRs55s2nPyed2ujm944SsQTOPQl4xFYLFclcmnTczpPvH1ukNAYXr9Okor+xie3amboAlT7rfzI5MmDBxYC3Jndr0xgtFrvrEMFauqAJixla6UTr2Tml15PH/T7A0J8exlVT59f2z65QO9TXr8ayXg/wQ4lEQHf3tkXZyb6lUd4pe3HTVv+PF1r/YO15zYiN18cOdTJa5tmX0eGR4TUxs3s+v3ySOJXP0lqLRewggwsc6vEzOG35Pc9u/6/TuWPvGlQIVvjMpRQvPeqEUJ1YzuTzHYuIe6jZn9Xt1hpKyszJW/evYSBxMZGdFYxdWk7ci2/R9c/ddXj7wrMOp9IQBYDPBEwk0jh0METUFc7U5uMaPjkIftkuHn0s7lb3cJV5yYpYT8AxwC41SU2q4+BgyFjSx4qb/5r2GAEJDQNKkN0ATppqr5YkxiocOV8C5Nczt7jf27NyuMGb9pyYsDK0uLp1h6dKAOEvJc7bKe8Jro0Mb6YxxIb4b3bHanZMzuPebxRlVyzyXceTu44d2R/tITT0lWtLOqy/YzG3T8H5mXXXFDQkLP/1zAVvVJ75Gtb2yjOC4lLq1Dy6TWtT62Y8d+F6z8P/cJItsch8AwxZ2Uu82g3K5/lxo//teLA70StRrj+VComABwHDq7LUrxl5/Wdimia1tiD5IIQibO6SQSCDcV5icIABdWFVKjRkhJoAY0FcUe50SnizRPTLF3qfuATd3HGUA3gKFEQzQN9hl+A5KEAGeJn2X3eOQ2+406qgc4u9s/zVlgyt2Z1fWBT+o+JodXPfNcdpOEZ2q0pFvT2t14Sak/R9fNvd2Knv2AsXSWAW1bM5gSVkpayEgJi7K7NW5TeS7t/+P5DIpUTjLV8O00pXpxZ7s2GK72GRoADgaOhSdDC0Ox+ALBlf6p4E79oHnPCQ1m3+lDn6fWHFvTUjX0m/VwZR/CcFkuBy0S0HqxtBNwDvBPLRLhXKFGbANc3e/oEuCk2pLxUZkFvKE2Cc60F9sOn/OHfdA5dGj7u6ms/+TjuhJ4gGVUJ2ZcIOFOcKxTxDCOEjqm7cjm3WP2H/lz+zq3GOkT0cVIbPrgUYl5I9baBwNhplKweOsBhtZTQPM6xVrR3FrWcFeJiS2GNGlzW0NkxKlNc69jzMCnAmtIWPWFcDEfME3aTUxNHWZnVIAgfUjiIm9FozJxu1wkKFOfZvecdnv+rjdu9HDyl4YFs2NK16V1fLBRSNA/qXZE/oWK9n/WlWbYdiiFYBRt9V6Ry2/GphGo3pi0FPYmt36iHtwOr519L6MFv3VJjBd4DrSL5AWth82++1xw2/79xJmcFbxRUeEAChujJLxqGFoJTRmMpkYePbv103g8DoCCKdnz8XyJ10Zi7h8g4dMIbpu/nfqyyJr3hcOYGoZaBNj7ABI0J+msJ+eVy256Y8SFwO2vr6Y9UF2wa4Wl+UZZpub0B6NEVkETgQvAd13whdfHF0pgNMWx6oUSCQFzmTlqoLy/v/jwV1XFx/767a1H3lu/ZO5w/B7QwtQ+455ePnrCwsGuhPRbBHf8YSzdjc7TCxGaB9gbwlR9vWrOHPx5zedTv9v+85sNjXzPJVj10Xb9H/y+z/Xz+hMx6Xl46ChKXp72DS/esXIB3DOw9r8TFZfrF+NzHxOdmQsTXP0bTBhH6EwX0ATS6gVG/cI8l2LS+hdHVL7YjkWrI9yQYBhKwASQUzU15Os9f5EPtq4mH29dS/44uIvkV5fZdfwS3V7SNqkJ6dwkh/TOaUl6ZDfDsSL7y4rAlNFIrOSBq8G1KBObrjQ8B/5od5+SFdvMbky1x+E9uCWAlaivkQ9X8qTuLa5hXr1UcDuy8eVBtFnxOiibLGZmqJZjuRjTfEhuv6dfvBi4WdXV3n1/TJ5kaIVrGBKcYFqyF6wd4J/zpwJZABsqAQAELC5lfnr2yAHthsyZUQ9umLmw9dtb55Yf+n2VrlSsprXqO3mBbgFqhBgIgiYcxrAQTLdDnKzlzXP5tP53HA/cCKkJKMTSZVrktMt0uWjZ/mUT3oTPGzWnbg3P1XzwK5Ol+KZXmozrIGpudgwfDC0WJ2CpaKoWzP/CssY6vRn97wlE2UqJiTjKT//xzvF10xsaVsu+w4+4HSQVtG7DHdf8VYv1HMbYToGW47Wa4i8qT29pXXcoadr7yW8JE3OVZvElaI0AmN0TOb3jO6wIg59ndn/8E0XlN+C9wOXgGdTO2DDe6W2yM6RQVZJgUbISSLcv9i/0n4vh4O9P3OyU1M8NUKuDEWNEx6ve/mP/74//7uS0EehjCmnCZx2ueO22Y7s+StQr85+WQ2UPe50MHVYYP+1Im9528PSFdZeyaev3jz4jMvpzGJeG6VoGGzsjIaXLD2eOrtwL00NjnqXOxH2oaOH3OEa83VSqHxJoAxaAa2fvmxZ03bViXv9IxcnVpq7QdigD3AOW8waVvDo2o82DHYfUFmzct/nLZHXfvOqu9+20fSMblzw7RQuVzNGNOm2qTrDaiwdGAdjCDo5EXw/uMKLZUD86ti8NXrj1j0Bn7zDaH9SdBz+i/ySqWjKYGVs9sTFvdh50y5r6FJ5d65cklh7c9UAkUPEwS+mJKIGBB+3vRQ0OCcMA8F5Q8nrcAvrZasSYuHf4xOwFfYY9eJ5/rp4OrH19vP/M/rccEhWrGzQRHfE3trty9v9RL8ljf05/wSWa07GDOTqICRe3F0zUAbGxnRr7cf6a8Umcm7+tJiDDELKoS8DYMSRcWUA2+Gjyk9Sc+MNVpLgarIdIhBhgljIA8B5BIm4RtE0A0DjJRZqlpYPJKpGKUMD2WU7KyyGZpIj4/AE4RofxqJ0kHBOGccB1PP2yOtzZyN1wauPcJ1y8/goKKwypAY3ocFJybn9P8xvq+z8gWNYj9r9S6cmfkqvzt/zl4NRmWC9DZ9yfNsu45f5/bgTVEwqTIxteulYPFj/F0Gon5C3MVcXJxd60yD4Y6FsvKFge+JUSQFuVfpI8zWa1GTDN1mjwOvv/mDZI1yomAEBf5uDNGIxIQEXKZkHkUeAzdG2jYMHGRmgyYy4s8gzyIG7YAGrWmsI2j+IXglUC7+MMIcEUEa/LSQK653Nn3vB7mjcfqWBV61Bperw7tbZXyckNn2Yq8s73GSo4LBqBscdz4XudLgE0R/HttsNff+jommcnM1bVy2AiU+Eos0d0Np1MG6EkRav5gGV0B+78Wlz8PGdSy6W+wi2/8pQWI7Cwrrmkg2xch+vTmg+2U/OQCvd/3Y1Ezr7D0zVdOIEFJULcybiyJ6a3uXFD2eHPemv+k6sEjpECUXLKlde3T1LSgIrT215dkxRL9a2OiG9ndHz4obpLXZDs8fs32vvzQ3fHuukPdB1kU5Qf2WH03GVHVj03hdLL5qDbN6TQX4ti3FpdD97nFqxOaPIBKq+zuMTp7Yb9XYGjGqRc0cY5LxLN95Cs6bbGpRHP512vee3Wfb/PmKuHSiaH7VxNTERm7YVDgVKPoRosK+lSQt6NFWf8v7JcxUaWUjvbpVaAeAYmluarRE/e9V2vmrwamIXe+M2UaZYWHidyzvHdbpi7/9CKt3tWFu1dpWtRp4z+DzwFvwcYRIPFpsNq4h2xYYoT95qyvFeNyD5Dl6MsLEzDUIFtwM5mOYkXXdmqquRautZS12QXsh0CAQ6i3ZUbGBuj3mkU/6JrBye5Pxx02wufAhPaC2Ttl7M7BatKZyihmqvQIEbH9z8Brhb06oKMRYAOWtjD8K5X+9/6ymL7wAvQ3t9eGKHLJd8IjOaK6lyht32/rs3rFvil0omNryQZcuU6iTVaRkHyY7MTgzh/yb7s6etAa2xUpeX0ltnzPBL1uC8QtucJ/eSCyBO5pogcqKFIYQusy6mTs/4qcqDkLDlWUYpJ17BOLKIC4IWr/TYgOj1ukhAbS9o3a06SpBgy1ukn7Tw08BksbtykwXQT+AbMHY1EuXVsxtBrmzRp3H3pxPoXH/A62bd9/iCMHZj7sEgsIfnGzC73/c8gf2DV9IUuTn4Ql0XUdH3TIvfO2+mLFC89s+ejHoHSw09aWuAaADcQbgYBXKmlcwAOfR4Yn+gAYI/o5CTNxT7dceQbDfcGGtUwALX7TD00xq7EA8+N4Ry1fEXZwhgzXiha0gQxphRQa68mVxwBNVehwRamsfqcpVsMKznhe1nOEdtKVyLtgX8zCWsxaKKaYCFgMHCtALWIA0DOYFNvbztkzqcnN7+YHPVX/gS8uy+j0wNzYlJanEKgrzy9/nPeCgzB6jr4WKhBc6xEBClneE6/SX8eWvHofoHVW4LcB+IBSwFUwRxHd7MDy61r1LEWl7/WOn/rq+NZ3feZqUQIVheipJgjJu2+s0mXRzbjmUilpSeT5dNLZ9JU+P4YWFXV1WqA4ePeY0THQbkmf258nCepKkjvyu415TJ4Bq1w++vL4zz65b4It7xJp8GjKaptXWTm+fSfALfnp/vuivPwH2K2QThsjWo/5u3fT4PNXlNyYE2MRFr4gwrxgl6KqULVIauYsPGfmGzM7LYDH24wSU9uXNgt6j/7OqVU9sbdN8GBGRDO5Z17PTm2kq6mTq55Yx9ATXZERk8YCiJWoyyNA3EHCw1jaZwHet/4eru9v8+eqPoLXgtGa9cbYgNNi4Yjsen1XUZM/iF/97Lss4eWfRbvUPv6QDWnxCZDe93w/Mr1ix9fzCg144MyViuBc2AhAF5VmYa12RmT+mUwXPZXh843K6kda6XYv9G+XxfHVlQeiovWFPKuuKatwlHfjUY0lA1SM0/iKK8KC1kD5ubx5lgBnoXfJnnSnht6x9O/4fnASMyKD6fdFQ3WTLe0SGZtQO3fAIc+C3zhQKAS6QStRIc3WN69Mi4174UOwx62y6j/k/YunzuLiuQ/izu4KuWc1emq8xsPw3djF3oNvuc8jebk5rnXcnrFd1iGGyPyPZjXKVNz8ga8MK3ukAYKluy+3l+4HLT6MK+ZLHFg7rDJh3TN3HDqyPbBv8W259TEHNLC6bF3x7Gx8qnqcnIaXjU+P6mMhkkUFnGgsoroZZXECZrcDf16kCfTKeJ2ZXzsqyqOAU1yTCgStUEO+2dWlAUWNhvwbKMcU6TTO96/woyWLyWGajfpQT7ULcfv2X2evGD1YxgDrPxsa/XnUsHOd7tGa06tcQqGK6Jyf1EZqYObN5/QCNiRsEo1T6oflYNl94uM5cWu/FhBB/nKXutI5wAcsDoCn8nyce/QnoyXWl02xQ7JObRqRmc1UjJDk6uHSjwtRhXZ1rBQuPtCpgaa30GK5gqdcbnLdaJs1cORYFpa/0iTHjeXXej+zyWz8phn7+Z5btaR0kYPFd1GiNqTMvWmmoY4gGuKISpxHOp85UftD/w4Ls2i+MK0ZDcpDUg+Vkod27LfE3+WHv2uaVXh1nUi8TcJYpUg4E03CD1FdexoM+q13ifWzrqdGKXvo3vFbgtIcQrHWoIGc4CaptPlMg02+b7sbo9/eGrti09ydPhlQ5MJ7+AA/OgA68ycntH5/nfO5cXSQ0vGRP3HpsW5mG4OuMfy6gjcLShDgpeodOr9ae1vea/65Emvv+K75bFu0iOke06ltx/ehaLOz/+up/8EuAO/TLgnxkPex9iuqOF9qv2oOXau4b7fp7XneWOeGpU7E4o5CECzKjmn45LEVjc07ACVlOxxVu5aMsFQayYKtJkQhmuIwPAqm7AnvdXgscnNB53ct/z5x4lcMg+T9lGttghjueOyfwhUnxzNwqjhhIsxLR5sO2zSB399dv8BnjFboBMUNR1J4AntTH+t+1XPTtq1YlFepHLft8RQqkzCbNV15R5nXPazPa6a/s7Kd28r5Fkqw277h98AyMGIcQVmNPCrooCSTYEuDyIKdDlgRlaH3zWed1bz3tgKhnXtTe98eUFu7t87iReijUsX9q4q3NcbUA0kcvByMCVASYS5A/TSLDAneNf3qc3bzukx6n47m+HPHxbkhs4cf4WxlDGqUuuwr02+bwxw+CPNUQAiYM5TnMY5nJ/Fpnec36bv7Y3SVQ7/9aE7WLpvZYyo9AjIVKnTk9Ol1dDaxVRPR1ZPf8jrZIZGSdLipj0ebtQz4sSG519gjKrpGiwt/CM4XLDaksZndnv4vLr+1poZ7ClKOyU5hAxM1eI4p0xLyTemtLnpx80fjj+xPqTmfu1oSvLSMkkzTyxJhmuhUAnpCmgxGqkGgDteUUJOFBeR8oJiYlXVkHeu70KuzMosiOkwscPp02sVpnTv16LDugo3M1x2mW73ixmd73y67hYaCHvk1hz8boNbJB1CEcyNZkhEjpzKo6QW1MC/4+GKjvzRMlSx40mW5r2Ejn0wt9c9jQoqHlgx9e04l/GAL6jrYmz24KbdJzTqoA/AyB9d+9Rdhhp8RODMVjIIWU1B0YSwdj7A4eaCCwABgP8QJ3mfbTXkVdsZnn/gmxR/wdopetR/H88okn0ojDcGNFOctFs3jR8djswd7UbMXQWL/6KaCZqWhXsiLUPVx1tHfWXpuhGJo+DWTUpnDbBiQF3WCY0gy5iSI6Efa8k9ZBhLuCbhQGiCPu1r1u3GDlVHtrlDgbPbOU74hOZdoD9bgyOafkvnUW+sPLD8iY4iHVqm6XpKFIAMaxJKooswnuxrOStuXSh44LSp+1zAARYnJe3StLAgcGpb7A3rcrIwZ+K65gNuHooa1rG1z06RGG2ObsjA15grK8JaE392JbR6MaHFNdvqHgvH2VG0a+E4YgUHG5oxBNaCn+KTPknveM9sBMPSQx/3tJSqNTxriBGZXtyk6xO3wPs4ERek/wS4YyufuZah/N9oKmjElFQcm92jT2qr2lpox44dE6JFixNjc++qOrcPwbFdSxK1sn3D5ajvcYdgdlQUYAbVJG6HRHQmYVdSdt9xSW2GHi868nNC8ZE1W2jVn4tmkVMSiUbHLGV5tijqK34Id9FAJkcMn9VETE4aRJTyJSDpaLQyMQ7MoMTtsWzcZYmtr+PzD360Phzwp15+90fp8MDmus8eXMhyXGGfGxe8vPytmwrA5MqsBbha/sOCh6i+48JDQuBDUUIDGGEMDx6DSBOOKFH4rxK4r5yVYrZSpvarw51a2Hf81Avmw+Eu5+pPnm4FmtwDejQwjKWMjHA4ApIZgJ2wvsTkrPkZl928IDc3129rc4um3xWuKnneKVBJEUUDnLW/9m+AwxmC/+EvmAi4S8wDDAsVrOhZGJPY9LOW/e+1sxmQ9q54cTwTKV7E0JpASZkPtRzy9Nt1H9m098c732zaJObhYp9uiu70t0Vn92n1mz9H1zw9T2TDj2sqSGpQO/yytF7MvX34hfpL7NjxHpeghw7A8c0tSgjpxPlgRpeHbSf+pm+nXld5Ys/i30M0tyw2g7jBBM2LiQdNlCcxWIIJJiACkrw6EiJ+MNHPFhSQ24Rycm/n7DAV0+yG1PYP2ZquGTATi4+/tdoh6G1BG6+U0np3T83u3/Cs59Lp7e89zBlVbwKP2mEXgXDo7N5kR+71bWfZAHFq84ejiVryptelZVb6rbAjpmWnjM43Nex6H/zz+SyiB/Z5nKYnEKQ+bjPi1TvrPsIF58rfOG+UEi6ewNDRXqa9i1kruGyGuQDAofuSZSSYPOdiK679E2171FaF2fXHE+ONaPmzEqu0UGUVzFAermVV0rR7DeeK/yDGk7czs/c9F8wSOPXX2y0qS7dnsLxzsCpXD9BVXxJD84mSyLpYZA7Uo4Bh8P7w1hDI0AeHP+syhivVmqhImFJm0JKS1vqqYaHTm8EMjjzaduTCa/Gzfb/etZMTpJbe5P7909pft+Po+llPsVrJi4GwCt8Amr1TAPNd+rb1kHnXH/nziXckNno/tlBUNHqPI7ndEs1/8AXTMBgU2JjVxHub3ZTZ+UF7c+jYmmemuhzmbEyw141aPlMM3kdoYZHJez7K7vxAg28OqeLwl2laNKqldb6rwd2Sv+3VN12C/jD6RaIK/2Jm10nnCb1z6T8BrnjXR4nVZ7etE3iqFbrTVV3a4U7IvT+r54ONKn0AIFCnti/q6i/ZMxqmehRPaZ3QvMCobFykEg/qLfH8nN3hhsdjsrrZBe92/Pz0DM6omBkBzQ6LQMISLk1rf8PNp/d9+4qDNTuhBgTm1uKe1y24edMXDy9yctodNTDQuDmFTn1nYt5VHYY+8fNfXz/+nmj67g3JZo3kzX4kJq35ieIja99RI74Phz30zdsr37ntDM9RTeoBzp51/AH/r6MGBgWmxXthBOdRhuM3qNFIO46heqBAxKoGuGMpG1yAF8UVotOzpv+o5xZTcdQFtbsDm35qVrh3/a3RoP9e2lSSsQkHh/XbRNcmyRn7yOA7Z9lVXNd8MaMjpSlvRoMVl2Hql72FAc/4T4BD4EMAtLMZ4PkpWioE7fmT2KSsD5oPrN2F27b47r0JCXx7X5Ta0vnqhb3wvXo6vuaFaTypeimiBEmMO4aENNdvbFb/m3NyBvoKtr05WpPP/sSB5mEy3n1SQudb/i1qvmjnu8+JdOUzIU2odsS3GZ6YO3K7NWMGTc2aZf7+zj1PlB4/8uIav8X/FZ9EAm4XaO7oxsSQkVo3AVahyQPzbaxUTgbG8xHOnXF3Tr8Xv8JrkJkz7ZnJ3zp/eVIcN6S0vLrwzMrVuQNn/V388lwCEGLh/l8l2MCHAYPOkr5q2vvJm/Cj05veuoloVWAKqW6GMQiYnz/kua8ad26p8/zNC+8w5ROLGBYELOW9N++yqR/gNU9unHcz0apvt7RQf8yvjoCpjQu3gRDg7DCQOsEJc+WSgM81qlzytJzRvP/kd/Gw4+uez4iGK17RtcobGFDKUN+QFc5kePFd1pXwUYfBr1ywmi/ew8E/n7k67MsfCb9ewZNgIvquVZDw6EpgePcpwZm0VVOCzSy9uhtq342WNACZ/Z/NPX+TfQ2LCWS2vatz1YkfE3VT/sKd1OkR2lD1qrId78fHCtkhxbu6zdDXBh1Y86DLktlNDBVpp6kWls4HcORkU3enORLjxklW5duBGj8oHE6LeFreqUdKLhOZwF3YSAh3ixXLuT+pw73966MsCnbMm8aZkZd0JQTjhOsBC1pwJKxQflZgv2X51A3pGX2X0omtGtV+tKyamOI93z1jKiWPY1EMr9uJxQLuz+g2qSGk7EJ0zmhcnA79NuELkTduCoZlIsLCkjWqxqKFI2BKnsGSQ8GqU25N8edYFpfidtIxaHLZlU/hXMxxwyRZwid/2Hro/RMoKt3OwTy15bMOvpIdaywtHIuOVKeEAatx4zlBDMqRmp9pig+xZpnbH9EnXTb4xve2/PnjMdpQ0mTQrngsmUx71/UZN2/Q5h+fb60HS/aC2jtTcLn+DPsCn9GWkgCg5Ilq5LHL7/xgwcYvJ31M5OrbQ8AUttDFG7M5En+ppfpfMfQKGZBhhRoxLuuzVr2veXnPsndd7sT0zv7KojsNVe4uMGYM7qyi6amb9Mn4pIw34jLbftzqsqsvWJBzM5jPFYd3P6srkZtNXQZJSxGd4msSM1u82n/ck3NQ4zx8+LC7cMP7EywtMpMhGoMFFi8GcLWt22gisbRdr01WtGKKYv9yxKQejwaKH3ZKulcx+Yq09tdfntpsYENAalXh2nal+79by7BqHJbziXG7Scj0fJTX79m7UZssOvJ5D9G0HDKVtvufwdb/pPz1U4c7HeKyiMYRQzUqKJqppIFRTcuweF4kxafPtti0eidzrLia8E3jSYHLQ0plDOURSEaci4zIcpJsq5okg/nNxubqvCPmkK4qoH/xuIEJE6IB0xiZDokWFMu9v8Kku3Ttet9FfU9w/9SZ3R93lQTKo8d12pKa2jGcv+nd4bpc/CPHWALmmsZ4BRKJss/nDpjxbN1pNh1ZOW05zypDUbsEjfRbyZXoi9ScHUhZZjOOAWADAfw3jJ1D5wAcVrJlQYiblOcvzpHwUMt+023hcPSveSPDFbvnO3ireVSL2pkfskr9HONp/mKLwbMaTLNzCYFtz7LJV8rBoqcsI9LZ7QCTE/gtKNMKxUi7RFfG4mjVvuW5ne8uDUX8V/uK/nwF+CbFtFh719S2PpAuAnCY06uY4oHOoxd12L1sQhdW82+jKCZKYWFKjrtddCQbhlq+RDb4ie2HvPrm4dUzHuVI1YJwKEpYYEpOhFly5o1Nbnn5zlPbP9rEmnoqqARR2pG6NKnjnS8Ub5+3QmD1Jgpoug7Q0jQqaVZunykNPuGiXR/crUSKZkusmoBuBYQhFvjA5XGQYAg0JcvIh3up5N2p+RznJtFAkaQrwVYSzzTDijAs1gE0+XKHs83g+FZ/B3VfiC4J4PI3zOsZqDmxjqMNXgEUt7eqGdyH/JtwNwU3Iux4OWAE9CfBDQEICEFKipvVfuhz82qPhAe0ihylP87/UaACQ7Avp8uB2p37125j5l255auHvzKJ3o9Q/AGvkxpq8el3VO3f+CebEF+IX6ijb8PjAXPP+WCvsbPfWf/l458mu/RbK8L8gx0G3Pz9rpXvb+ascFNYSYSPafZF1yun3rL52xfbq8HC9aYe8dpZZXjjyJfnPAD+SMNz6RoVNXVDZBmLcrq8xBGfNbb7mCcbggkPrv+yR9HxfTcpId+dcNdOjDtCn4JJ+A2ulKy5/a6rra91IVqxaMY1gcrClxjLaIEdhRxOF7F46asB106Y6E6prVu/+otZV2nB4hks0Tphsr1NFwE4DjRNAFzCOSWS2KQJUQOVRA0H7YpPnphYbFn3WLuhMxfUXqSWDv7x+F8CJ/dRldqNEFYQZZVPvb5578kXDS6+EBVtf30IxygrAuGonZGAmQl2vSYgFBCGyZBQVCb5h08TnoqSjMxYkpjeiojuRBL2l5BoyGfX36N5N4wfSvHa3FRY3PY1cEYwSR/rsRlcysy0trfOqvvgksh/dmt8+cmVa0VWb4thLwKHdf+NgDMud3Bm5/saup/B9/EHl03YJYlMGwXuF3fAKXcSCVeAVRkNwkIW7XvCPxcDOFBGwdQC8BbiX0zt/OTLiXWVp4+snTVXCRROos0gbVfsMJga0Z3yYptBr752Mb/RwT+fbhOqyn+BWKGrYfXY6ygs0xbPSR9z7pSv0TdWdyjZ9d19eQxdtcY01XQMQKAoPgwKkRMT3e1hvADA4d6Xw+Uipph+W+sBL3y24/ubelIWvckp0ZRFwSCxSd3E5DxWr96xORxV94hJXYfEJWRyJQd/3CgyVo4Gpq7khOPEjB9ye0+7dt8vd+2WRKmjxSf+bCo1Q2LTejcNB/O7W0rZUkPX8LGBcR0hMaFl3yZt79hTexfAP4cWdTb8Ba87BKpvCIATIwoouHkEUBH+rzenayGKsefATn+EX70xHhJRpDebdH740dpjLk749f9JOX0nbREcqS+5nA5bI8PUKkxqxx3Rc192izq4AWQmAaufmsJyztl0wLnghlT868I7GRIegvXcMXZJNfgz3qYdH9i2+LGmhqldL3nT1oF5GhsIqqH43G47PK26d8HSRkgYPhFVjLMtet30218/TM+lKH1MWVXgqBIN3Lr9tzd3UUa0adjuV2kRTQ7aHNnruun7pLjM6YIzDkAXt8pxojFFBp36WNCQApVXBOnL/sxTbBvJlfAoy0tEjgRIVfHp2X/9+LLb/nKgNv3Gbx1615xH03Lb9ydi7E8mCFf0KZhapK+/6OT3P741YTJ89wXHdeids37wNm03kncnrJFAYw2HgoRWgzeuWzLv601L32yHx1x+84yfYjLajVQp/js04/DeLkQ2A2gK2R3iybd8HvlQTibLmGYk7Eqyq6XQlkxU/9m4usMbSPSkfo3Pj+fboQOWLppKcEZZ2RpX3SGXRM6kLiejGpWP6Wa1lTw0eKn2y+YFAHBJEknnXu1JXqeOIGwyiQpSELRzEoVFYnJewkgJeCMAbAac8/f5tS8M4gYGxfv0FTSEFFwqVRevvcEpmm3DmEMKv2PMJcz08XPBDensjkWdKJpLxy5TshBPNjCtyPxKD/lQzyK/V4gkClYLatwXInwXQ1hUUzjDSanj2g975WkEt0DRmoRdP9//MRU9Mxk0D9o2zS3pJO9qOqrt4HnzLgZu+/+YcmvYd2oNS3xXm7pCOB6zgOL2Oj05w3qM++auc8EN/aBEIE/wnJmOY8QIse8JgrMtgOyiOK8L1gkKRHi/7oU/Yw60y+Ugsi7MbdWfscuFexPaJgMKUQrMCfrKDbXk18DZTR+GQoFdPG10DJzdnZGUPaKEl+IPM8BX9RT1nbYDcmnRJeNaowx9Hcyq5Kvc+2DTXlN+Non7K6eDt3lMoFWXWnn8rWPHPsdIbpvSW9+5S3C3AT5PfAOkXCg2xmHfJwo55J9afvr7he8hxbolME2t/TFx7ezNzv+iSwI4pOaXP/1qxPC8YJiUhR3FMRkXY2rQT4aghxPtcgoEg/wYR+opS0i6p9NVb17RevDjjfwL23+cPJBRq57TNbXW/MKquoJ3WvMOt5w1RXYyS5tYbfcPYurpmqZWpuQOOE3T3CAUBTiQWK/L0OSTceltC81IaQqthdyuhI5Xdh362BWGZbiwqJ+9+OHWAPQaGKn71dMXsjHpY0Ht3cBygqEbsNxMw05RhgEOKMT5WlZO6zuGPfphfoerp35iEHYHAoWmBLPc7vi0uss0UJcrHtw57N55Y3hv0iOs6AKhaQCgRnhGDcz9beHjFx38IWMfP9V5zORxluhdhLeJzXZMLTQgUHLsj9UfP2WHNvS44uHS4fe9M54I3qdMwoZRE8ZnP5fQV3aWFsjxlt0Ik96cVFMC2aYLZJOrFaGdMaCJaoQRXU3hvEar0wpFl6saU2UDJ/zFHS/KCHQJ5W/rVHfIJVFMVt9ToD3uwppfODcCetb/QTi0sgwAA2onVvxVDWlvQKa+FGDhosaGVWbtifoHIaNjbjKcDuoxahXOuk8ujfJ3fxxjqfpdyGO1w1Y7BKIn+bzYuGikpJdLYmNY3kOW0xlkA5jcjMNDHEk55FjTLuSg6SG0gUU+Gw0jCJ7a6iaK4fjTHdthSJshL9oB5sf3ft/51P6flwlM9HZ/KGwDCi0mH+G9HUa0H/L8RYF6x4/3P6RHTn9MG6FEDNS10P3BN3kjs+/kYZ2v+hvY6slRuMyjR8rHR223ixh0u5I+7DTm09Mdr3z3fsVKnE5xMWUgvUzN0E0VXlimBO7juEol3NfxinenUFRtSSlGiEmxYzFhnHA9MjSTIDlTpnW84rO+tJBInK4Y9P+BldBkMfrT7XGAv7B2JHyf5dw2L/HOlAgjeP4ytcCdJXs+c8a75IfCKnvAKeGutk4AGvrwVZWNcleT214fSuv00ARayhqlW8KnFoU7vjxxO3ngp9qiqogx+LMHMMcpSSSq81sYK2asK7v/RVPmzqVLBjhg4nDLwc8944xvMyqiMH+ounWQFWNITEIaDLBQrejWDkXnVziT2l0dlzuqV7uhsz6EwWjkFD656/tuwLbfAETFohqNWQsm5Zjf6coXFx9ftyjDUgLXEdaxkxPdhTRlJhFLC8I1QqGa/FgUeji4iPCiI94GzYSsy/pirayA/8To/X99OAZ0bBo/R0KFD6Rnqv1LHXUf9eT3za6fM9KTmNLGmZDaleVjejgldydOjO8w6I7XJ7UdXtsXMzk5OaRHQofQDOd5kacMq6EB8bkE92MNvXPOW56UZlfzzvhKBESMgzOi1U/+svCxuQAu5696oNTU1PLRD827y53UZJHL5QSNVCO6HEwLByp++P2tR8biMXBtbeCt82bz3oRrFYMq8rpsfmogFka9yptEqk2QzhE/mIHoE4yCFuIBEyvDriVGUdxlZ4792gicc4c8c0IxjWXYGwCXLJrYWLUYxv722iMunSxDD9qFGIXYGs1kTqPQO5ewsTCuBxR8EYX+2pPab1iTjnfeTAlxUyhaCKGr45/whmMOp4FxLv4lSk6wGo1iR0yz86q4/BsxWnETypQ721kFQLgAwfqMWEbU3qE9lxR/iZOlMUTDRRRWIGEtbJcRopQwiQDQlML7tWkBfxPu1LKcBPpz3AJv+95XNr3sQTs0qnDf4v7R8i0/8kZV11BYgwWJO97ek5a37Zg2A/7OVf4n7fnpoUcYo+otQ49gzDRY+qLMOVPu6TLqzQkpKe0v2B/UTOwApqhqKxcG5TzVYvDLdtVo5Jt2o157iXa37eKKiWsvOhO7c87k7t7Y5LZxuSP6tB027337AnUkBws62cIG/4As1AFdw6Gibnt+vvMa2grDe+YYPK7y9LLNiqpaOJ84rxZN8cjfNOOsRmGkhssYMOKXpyV704P+I7fEdX3ZL8a0eEIxOB21Z4wXJHLJvac3vYybP40os8vd61O7TL+di83taFBJnwCQbtJM/gwFgo2XvHYusGExmzUufkZQTR7WpMe9/9lRr54uGeDqqVnfR5e1v3LBiMwON/X1pLYfS3lb3u1KbT+i/ei3e3e86rVheZc9/FNqs/MDZqvO7s8Il+xexFrBBBvRsTKr6drdZfAkuxheTcWeO1MSHPEWLf7BC54oMJG9WmAQadERi6EfMHtgdgKzcc64ZfhZqPpMW9MyNJZh2qhyeALHmm4M9kTC3U6G5TsdW/95Q/4bUjIAZverXzg6YPxru4fev3BHv3ve2TfwjpfPqytFMwyDYImJ8NVlZ9rWvX1BumzspN9T2/QaRbHCbtQ+7MhzNTB5xcdP/2s5l75XP/w0xXt3uRxgzmNejqHxxIx+tuazKQ1gc/lNc5d701sMoYXYFQ6p1mS1tRIYD0qT7QyBA2VnyOGzp8mZwmJSWFZEwOaEcQJ208MZ8pkd3tor1RKCssOdvk0zMM2ndqwwmEDX5G6gcf1PqhIwXyVCraaEDFdKtxcBiPdgiW5UBxA8ccpEnrcCIePdjR3vuRn9jPj98c3HzqWcGQ9YuJGEmmQd4c8whiDj0p+zDLMYrBHRoOjD8c2vuGB4yMXI1LgxtlJSp/U6RLuvwx/ZPaecBzKCMykVcx0ZEBAVNVXk5KlCsrvgONlXdhaEqU44AJH6O8TnQe3CIlwx48i6seWg5x/LzLzBDqM5tHpWf1/xlq9otSIjLGPpIywHxZwAwT+iZV0p9gvRvj9fuM40/a8bBlo0YEQL3ijjanZbtzEffVh3yAXJ4+2SQ9MCggz6ZWsf9BzqNHhSUZtBHx7scsWHO7tc8c7OnAELDqc1H9kouwXOdcjhqh6YVYNDhcKOogwALeFelnf1U1QloEaq7MdPyRpCONEj49zWTq6NHWa05pjN85YVHRKT0v3Xal8kaBr6JEy8z+x453LQLp9GAMTrAxQTjqp598TGFy4YhJ3Z6s79GZ0fuiO95wt9YnKHDWY8OWMpV+Z4V3rXIUmdp/VOa3/fc8173vI/db7/nwGunsBEqcnoeOv32R1v/ii32z3bUHLUfXQehSsK0koPLfmUkovb1gb7MkTRmRpRcN9FedIrD//1MqiB2oNllZGox5vzQ9B3ugtONi4GPN/UQFgCwTsgYXSrsvigHRLBC+4Yk/VsvezGBXfGJTabYBJGwcFGwp1ZB08llpzccZ7E+C8qLCyUaF7MttvQwQuk2AVjk86lTv1v2OaNz7wZzO18NKPRnxGpLp254bsFjTpXnUuupOwSgIPrZdk4jkCKjlYwKiQ1WLXoz0VTGmKxel0x9bCRefXVjBT3MsNwFlqDCpgwucFKklZdRHhXLIBCDKkGrUM8tQ19VjCzwFRqlKkuOD9cLznn2q9CEaXUzjcFQmEAZmRO6YGvutpvXCKBoNkTCCtGjJNK8Jfu6R/b/LqbZI09gzGKSOj30QAlWDFp6/X/yJ5gpCYbdFM/JgDzI+Gx2JrRtMRHTYZaxxDteoRJS5MLwXo4L6PgYgSLljIMeTCHWkndWrRoFtRUfjvwUyOLAmMWGZpthb1D1FAlaVNzmMiRajBRY2Axu4m7pIC0iFYQEzdR4P6wi5dsOrdw7twrml/298YTtgrUoqVLaCOQijFymJFgEMmw2IxbOl/5xkU1t4J9vzY1Q4WvEz1qr0OGlSIMn3R7pxFzGwVhX4hCoYKgaWo2n7OU0frYuhdb1H10yXR0zQtX8qzZzhauSDBgbqcDNHL3Z+1GvHmvakjvwwq0C1/EthocYDjnaRQcNtkrE/5jsFOvBWs0mpXcYsweWN6HErxMMz1cYK+7Fv2fn6uYzu9Rm1UxssI0XIwZXnJq45xh9gUuQt6kHsfSWt30fUqL8V/FZ4245B4M/6T/Y4C7VDqw5qVmJ3a88yUllw+UNcuWUjQvEWdssyfbjHzWTjaOVFQ+4nFQSaBzHWo9+P5dhhq9upZBLROY0tQNtdyWVDa7mpZKagO8KYpdRulyx3WLH30jVFM0Fc4QMCm+9jOKhCMR0EzCjxxd98l5HZT+jQo3fDKQo61euGmigMooxcb+a4+Ieup3y/RD8Vlt7qUFh4IBxLSlMf6S4y/t2PFeo+oN59Kg+189GZfa9DlBdICCChoqfKdpaJQerl6w8tMnrqo7jPTu3Tva8/q5Ux0xOXeL7qSQAFqJB4C0c8khkn1sI7kqVifTMnlyaypDMGIdbQlsxBuX1fW8igue9JaVHCtuwTFCQp+P20m7IlVHWtlvXCLRziaHNM2IYN6oxBnXREt2cpI352E7PxU4Cwt9mrrOGUrFO2X7Fy0pP7q0L8yj98ye955XKresYojZGUMwcLWgFqto1CIwV940wiVPO6Q6gKLoxvbhf1Dw6Np4w9RSsBYZEsZZBYLRcm+znufVQys9/EOSYSit0RGO+dGXJ7DkuTyRXOmWSevS3WRA4CjJ8nKEBUGAfiqdcr/hTh44snmfJxrK/pQd/rW3Hi3+kiWRZAxWR8KNM5oV3m8/Yua/NmqpOPnjHMasTsN0PTAZTIuJv7/9iHn/CW5IwdI/C0D+BxHCGcvPhwNn/icf6oE1c1Oi4YIZNKWCpVL7HvIMWgRauGL4nt8felFk9KGs6LbLtns8rUxeSgAlBg6258WGONoVl9cS1yZcI77oyOIEzhHzNvpWtXD5w2UHvnGhkiLGtpwYkukCjJaIRDXCs5ZToEJf5W94YQRe+/8l/T8FuB0/PjFGrTq1nlIq+uOD4UC6nRIx2bhvWw2q7Ul5+K/5LYgVugu1F4l3vgWDRatRXwaahzTN8iBlBd4ZX4TMXk/wvr0yq05u3gLrAjcW2ifmdDzI8FK4dsnWEn4fGFDusoIdi07s/HlQ3dv/StFoSbauBmdja0HMdIhPyd3afdTEi5oY/6TeVz+4ytKZ21iGjiDYWkqobfHWoxPrPr4gDbht5ne6yWzClolIOBZgf7oMOfzpjuXvX26/WUddrn56UUaHa0ebjGuz4BRJm6xEcksyTwaHi0gvu80DwAZqPvDdqB2xntgbas9sTAZFvkAQQJCzNSUwkShO6gjjf+4Q/iuFfWw+sDY8J5jyLHFEA2fvSMy7+mcAqs8wKwXlEXoMKKKILlG/XomUfV9++JvvPCL9NEuUZvUghD7AsGzVOONaPle4891+DlEYGIlir1PU0mP+U3s+l8oq17ejiZmOlV+QEJgYTvQnJ19mB5efS77TmwRDDSbWeTWIBlpvZ49AbnaHyf3ZTtK7TTpxeCQwGz1h3XI+0HrwKxOy2v9dVBR3BSsL1r7OWYFULE2EhJsuUZU6xrHc07i47TcvQPtXPDWMMsNjUeOTJIFI8R0+6Dj67Usq6YRUoHM+yZX+osftsYPpiVY1Zcd3N7as+/hfafOqaclEPvqpxCut6u8bqda9YkUYTvqSJlSG22G0hxmsL1TJ0OhwBcLEe7DoUTIZuhpNxiZMYA00CRcf6W8ojt9rgkaN12k1C/gO22EcTdrdeMZiqHFRzfIh+GPrSssyYokVWVpx6LM3inctScTj/l/Q/xOAK9jydpf9vz+1lLEiP3CslVof9OtxciQQMVY4aeru+smP1lQ87RKoxIjK+sT47D/O7PvpMl6UsjBUgGa5hPIzG9O1UGQNagOocKAW52BtXyyJy+10JqoJ+2ITmm5q0ef2iaqunak3eepJQY1IDuSWHlz1w6avp84o2rEm4UKLGN5j9ix/q8f2H97+3VD87TE4WTPp/RUlR8edayLhudaMC4eB1NPoiW8tYd0pizHbAsv+qGHfQ0vfmZJd9/F5BGMhe5Ny3sIQQtR88BmRaVlT9obLT7wXLjjcaKMgNa/nmtwBVw5ViWMRJzmICUBc5g+QAMYJwbm1hFcxSfWZ7Xl1bzQm2iyhGRyr2jWI2/CmpQ88c2Z5rP3GJVC2b60M34Jba3YwLGWqt5cdWONyJrWcDaargs1+kVDQ1PgiIGysRF2LdsW4p/ptf5xTQQAwZF2fxzUdVGAZZBSYXHAoXlMjnCupUXXb/yJLszp6nLwTq8TgtVEwSq60TXUfNyJOcuZwDIVZew0UBdCtAM1fhpN5rEXGxR6gPXlj2oyYZ2cl1BMKYvnE9nd5EugWCtdbFDh/GASbtqbt8PkXBWbLOsDL/sInBNag0MEv646dMan9/jXlKBosGVBdfbLBn3r99d8aeT2mfhUxYrZJYDpzjJFOU9bvu356aAj2UKk7rBEdODCDP7h82l0OuXg5S6tDsdbbuYQbFopiVbcbtvAtk4nMrQmaGi+4bHcQPK9lajLMZC1/UTQXwTWsRqrtHr8eB00ZWk2rlgOfqIR18x0ILdpUQo8UH/wwC49vPvClLYwrcxYLc41Ain54YukCFT31iK4c/iN/2/w7L3bf/zf0/xvAwfPzR5bPuHz/sqnf+Mv2r2PNqqtNHQtK1koIRG5ZZ06ktOh1Z/ORs2xH4cHVrw/SI1XjsPICTTNL2g58uPTs8TU9nCDQatM4+Hh/4eEO0dDZU3YTCjiHohmaleIEPL/jsMnlYNK9E646MWXdJ/cUgNaVi+f9k9AE0eUaD6jeMw/s+Hzfnx8/tnLDNzNfXLHwgWv+WjLr/u0/zXl9zedPbCk6uXNluLqgFZZo0kzuqEHFXjf6sc8b7eB9++23dMHY9T2xQ1XdWxektObdn9NMBu4btBDKSGVMucGndiESKP13i+FO1/sQkaIIWNGKZts3fLDAjns6h5KTB4Z6jZt/F+dJvdckXCWG7qAfy6a6BYtB1w7R2bbo0M/nFc/0xub5dJP3oUzGBQ7yA8aoOlctO/6fRQTr6XR2NpjBgr26Yf4ByHSXTpf2TswZfoTivevO3UDAMBLdpLfRFPs2xsfV3yT6K4OhaFTiUl4v2vGzwyLGzRgTh0ChaXqY4axG+Yn/Rqjts7x7hB1sDpdHiEctWlP95+2eIhmEeQoF2bkAh4Ql7zEGLWo5FnsyRg3O6nzPeWEax9a9NNMr0TfaHcbqFj2OfziqapLD2ajX7D/pwLKPh7GUPhDjuxSN0yVPxmPpLQdW1n18QSo+/MOYmlOrGm0YuZJzSnkm9WrNjNtomqBzWVqOGin7ecePn+0+uHLqW/tWPXX/5iU3jT6y+plnD/4x8Wf1yInjSij/Q57WOmAM6j8JfWTANWl7fr/3uFuU/mI598fNB1xj+78qCn7n1Gi1A0cV9QPRk1Z7v6bqrhVwCm7kjLKATx3urB9qAqbicRop4eqzDRttmd0efiuiSd+6XaItDNA1Uu0LgeBTO9NaxUf52zbsLdrzxl2lR39tWnfK/zX9XwNcsGRj0qEVM6ccWDbpN2L4/7SUmus0VXHWagS1x4CUJLrFmIwzdXJmp9rmuQiIkZqCGWCxsiGVRJypLe16Z6Yqt8MOSDiIAmcylcV70+JT21RRjBRCpQ+7U4mu9Bw8FmnArQs+BBz4xuNkM70uiUO/Oe6IoZKHuXAuBw/qM09MyhmGezIZxkilDP8g3V8AzC1/r/lOvxMsOTrBDFd1pSzDjeq3ali7PIktrhjx4CvnaQ+J2sHYgv1r3j2xdU2jyrHbl8weteWzZ57bvezjAfh7h4HXngWEfhc7YNkdn4L+e/dt+PWi2lHX66f6GY5bit3FziV0AFN6aKyWX3TBMI4Ow5/5gHMlDueExJ3YiNveZa37DHMWGVqLqzyx7EM0/eretsnkhCDGedQGIyI4YA9WiqGU8PX2G5dA2dm3Y6h6AZq5aG46JI4xI5X2pophaF/Xb2LgwsfMi5S4uJnJbcc/J2vMUdQ6kOywEMJsi205LF9lqpIMPRKHu3mIUHhZwZFnp/ZdCh3b/EGOofn7YseqesKFBMLx71B+oOqiHZmnt735MYxrH1k9d6GjL5CDe6fLDCHx7taDZ9+MPULrPmyg/K3v9tKiRY8GQzCE54AjWnCc4DmkWckNjb7/ScD3lKr6HqMoncGgdYZ1Lm0zeKZdN/HwshnZ+asen160efaEY5XHGoJikUqOLE+ozN+aVPdrA7Ue8XSJ2GTA1ZQj83csXMTSpsgYwbZa4MRDVuTEOw5J+0kPHZtlKiVXsqyeiYIoLLNRTLHEHWF8XmxRiesFs0a8bpFOcFMpmi4EY7MHL6Co2pzdYOkuN8xNFq5p3HhjWc+vcC1AKuLAeEdM5jfVSLdTkeKcnB4P/wErbRfoJGAoBG89s/vdgXgN4BOdcabfG1TYrW57t91+z9bm0Now1EBrkQ5+qPn2/Fm47YW3K4993hO+4/8Ko/6PTz606oXOx9e/9HHBzi/3MUbVHCerDI6q1tmYjIH9JW/WAF2jSpF50eTCYoi0EPdM++HP2v05kfYtm/EQT0X64sKwaGF9m8se3LBpycR0wKbR2NAECQv/UZaV1/6KaTUMJ6zD/g94TT1cbQcfIuGgpfW64nZDajJNVqzlJuM+yLlSAowjuTqiMRsjUX05582Yk9568EhimWU4wfiiMfaL4uD+WAABnDQsLIgxYcDgjHiw9w2TbOfqP4lhXa+Y4fJ2Z45ssLVIuBa76r0Jn5w4tf+HU8HKZ8pObvpt9cfPPAvvU15v4mbVYBRkANo0kk/tXHFBf1g9qWr4KMEE1HMIGQrreIWqi6YfWvZao7i+eupyxfM7haTRlxuU+CzLCboDW8LhByAk0N8hsFSncNmBZYdXTP1x/++PXXlo+dShgdJDt7OMllDvq8KFitBoqL4bio9dsk/EojkXABDuo6GJwwA4RDPxA1Hy5OsmK6NGKgDIKzL168Ivv1PfWXR3b5ZmfwKNw0BAsLVOi7X5Ao7NhN9gYhAUYVIsK6KGSv+zNVw98WbwXnh2sT5UyAZK/Guq04+seX74oT+nDj256bXnK47/uJ1RSm6Hm2Vg2m1CwYAJ3Krl3kkcaaNa9p1q+4j/STCvXNB34lWB070oQM4l3AlnOPHPVpfVNla6EJ3a9GpXXfH3QpDgeMzdlX9GU+/oqqfGqKHDG48F/C8czN/7evDPmSvKjv/RDM85senNdgwrjjJ1/1zc4bcvdA617HpTpTO26Vqs3qGjxmpbMZhCiLDBwxqp5Qdsos2wPIFjZzg8zR6MhI3lwQhZS4kplbSUGNAp7xHQSJdH9Jg5gqtdt7TmIxu050jFWUZTgoBKqMExxF+1b1nxwcXXeGJimilqbUA1ACSaV/baZJ2JCxUYH4E1HXKw+GXLKrI32rDLlzOl4z1RgytCqw4FEMswlsHELLB0OiOsOL5x8mq2RyQPKDXHVxZueX5N4Y7Xx6B2juf/r/Q/A5xpVnoOL5s8myjlm5xW+e1OkU1maMM2AzlH4i+ZXcatbz10xjoxJm092vRYYVVjEz9rP/KluXWXIAfXvpynhiqnY5yRrIO6646xU7k4ydmfZQxvPYPafhqLuvXAmrdchhZajikvuGDA7m+0JY6ll7teMX1Ovzs+Gt735jcvz+t188h2Ax4cPuiuD/oOfuDT4b2vmzmtumhPU9Aw4rCqKOHdW8KKfpdBu64MhrRrARRfsxhBts1oGQDBUgev+ODRBhBFQsbe9stbT4UrTt6iRaMg9QR7+3zdZzOvl7XQbUfSsvk1Ga3JsfRMRzRSNf2vRc+0bzty3F6Kok/ZfhlQZgxdtkvSXIwcsalVqHzUKVW1BEOBDOsS6ayq8oLH6t49j5r37BnoPOb152lHk+sszrvf6RDsBYcgh6aQaagO1vRd5eS0nyVBWS7SynP4rPhVyGRImH7nFOk8tabk+dp3LoFQNWsgFB61wsmT2v5ERDEKMPhXlc2yI2FeKW7ZbcXZJu1X/1xW09+knStrm/hQoA0QO26S42NyYaw4FEC4kOB6pr/wi0sKESnY8d5lLK3cgYvYPr2OMI2M1sPtnLyxzCUwyxmt7GnWUpOwSQ2yGcjMWq2NsHJEl57N6z9pRKu+TzSqlHMuHVv/4k08Fe5pZ4DUvVdPaF1EQmUXFIz1VFV19A6ng5XQLxmKmhqgwpmSPXucNVWnnj2T1C7tB74b+YluT2SR61G678vJeE51+e4cSTK9DsEaWLHnhQ/y85c2co+ACdonVLr1IbR8sNoHxXDE4tJ+8AWC11qUc1Q0St+s03E/crxInIJJor7C1JYDZ77T+ZrFw7tc88nA7B6PjMjoeN3INiMWXN5+9GfDW1w+d1pOXYmnenKktG3N8xyFKWAU6zrYfsQH1b6izZ1pM8ygtYXCBAWWHC6xNXi41x81g9+Ocykw4W75W7543L4QUEqzMfs5IWEiCEALQ4pUTdM4T+rzzQfOPWuZ4VewxqCiKmgRuOI9bL94h/LD2W1zfzu9/YM+dZe4ZPqfAC5QvCvx4MrXvneL6lRd14yKMLtEZVPeDWnc76Dp65ZaOQQ0uq4nt3002FD9fbHRiknHbWnb877HUdPCawASu6O+yoUCq8VjQ2aa865sN3imXVxQjwbGo4ZWz6A6cCBHa7GKv+LmpJw+m4NRI2KrssRMKT62/oJaBiyQ8uTsThtj0nIx7sm+Uv7upTFKqHyiQ+QF1pG4rOvl948aed8niwbdMXj9yAk3bxx41xuTJHdGd93kNwkCVirQU3U5uHTlR5N+WvXuxJs3fDHzoRUfTlxdcWr3i5ocYlBy87zT3uKmFGWQjFU5snKJj+HJDspNXB6Bryo6kZWY2CoI4+THnbwIgAxNjAG/vj/9ETzvQmSodhItYlojwvGIKiqGvNyx/YfpuXVvX5DaD5/+o57eth/FJ79CWLE4Nkayi0AiYGDMVARALRwOEkVBy+OfSxRbKESJFiy+98TWN6cAc/4XfwBrg5l7LoHigP854tuXW7paKknYF5V/Y2+gpPNpl4c+FLXIaVdaDyYht0xTjYMYvAxKtG0GWYBnsFDqdCocBYqOyb4dHXb/Svk7F/cias2HDG3F2DuK/yAMvcGafLgzi5+jOY7CFze9QOMgsuX82ZXUbjAs+udp2nPRUu8FBb/Ggnn5MLAyXS+EzyX094lC3EXdEEc2v3UZQ5s3Ru30NdCEDFOmDKXaYR5ME0Rvy51qPKmCpw/HZ5JCIhDNd8rO9zQNMxWr4QbhGSy59KaSTYvX7frp/km7fr5n/M6ld77lKz+0nBjRLDQzNVMscMQ0uarjlW+MvWzcwl0de43b1/X6LxZ3vPLtMZwr+wVNN1SWMe88te29/vZNATljsnZ4kntvhLVz0fSnqO/MOBRImGZnqJGvig4vlUAzvD8UQvlTy0e6pqNF1P7swS87pXacHGalhDd1kwY9Bt7X/I8X7V3U4Atu0vWRbwHIJmH2D8cxvB6oGOc/+1cL3WBuwLmJaszBkO75pCbqWFThk3fHuskgzij95cTGly8pGqKe/ieAO3vw+yleLjQ4EDX8fGzLazuMfHVciwHTHuh4xYJRJu15iSF6M3/p7nWB0v2/CHQkNWJKpY7ENvfQ3r/7h+5fMesuiYkOwVAIWaeDghg/EyZbK9j9bRvL0LpjClcDIQ8BvyuRisea9r7lGPy63fb18Hxe0YFVjTSsi1F+fr5YsGvF+w7ObB+KktPxSS0exGYw8+fc9ti8X/fvfGXFwT1r173+Zf+OYgXnjButm8waLAllGQZvRKpGm2rN55Hq/Lcs2XcZ5jZiI2eUVnKoZjDuGDIO18+OYIhwR/eSUycOkczyo8AMcjg5q/Xxfas+SGYoOtWOc0KAkaOs7C9+7bf3p846sWdjI3/KqiUvpBtKdAKFBQvPXzv2IuUYIxFMuws23D2XOoEZ0HLorCc96R2HyAY3QdHY3+H8CDbScTtFAGe0Amu/xB5i+6dawlulKZ2i5dI5pzbN+er0ro9aA9A1dgzWEQoQUwmn1TM4Ots5KdaujXf8+HGQLqaz0qeciHNlfqYE/ApvYT01hVSfPmxSRHqHd8Z9CRiG/jv7Aobs2w8HGOgHRRCC6zuihLqgWY7kK9gXW7jr7UmUcuYnwMgWkYjcoI3+kzBdyO0UCPpEdcNSTTamWGNj5lOO5NHNB868KrvTHQ39Qy5GoZMbO1N6sAtqbxciGfNCTf2eoxtmd4Axa/A1rFkzQzy4csqdSuWOj4jmj8FijzYYSryboh1ZnhM/nmJU37a24R2kOn8vceXvIHlWiLCxWYfxfMqy7kAeQk1JBkHJ0tH2RrTwVUotXUybVQ8xlOYEDiEmH3Pam9R6eJshz27Yu3XRx++sXrb/le17d7/89uT3Az8vTmgx8PlnQUvd7hINr69818KC/Z/8q7A8l2AN5rFgqQWjZsSZ3H5tpHz3XSKnO+tNfCQUoB4nk6BUH7O7y+X0eOIrRRfW270yUFGpOvkOFiKwDwZqPvC5+QGVeRWT8k21+q2qonWrHYL8RFBmNyekjBic0XnCHRldH7uLSr98UE2E+zPGw8WytP5+ddFK2w1yKXQRdjifQqHTqac3vL7Ow2t5ftW5tN2IudfUfWST3382/tTaVzbxJNwcg2QMSwxEaOcVPa98ZUPdIWTXH7OGmP4zSwllONHXJRPvB93HvGJ3ut+6dMoU0QrNCYQa+5TRL+RyOCxPXIv7WdahVZTsXoQpj9Vh8mbfW9/+13Ipe1a+2TxYcmw+Y0RGIudHTfH7QXe+NXbZD1Ov2y0kfnNcSgQg00gbD0c6Ev2rIT3uHP/NnClel6PqZ4mn+gVBm0FJi4SgY9TzNfyM6Se8K/6ZIXe/8sLydx6dHwgHH2PA1HFZTLXFuOYMu/+VV5a9P+l6I+xfEgzZrR7twUbzk8dKK6pZLIiOvxiW2gpI0BQE6xieMdNAXbdVfft4WCL2j3X/46aJRjP7L7/9w/b2AZdIO3bs4Ljyb5K98TkjwtXHRtMc1dorMk11LUqwioQGilqdsosQBS/4MnhuB9aa0y0fLyUdpVj+i3BV4XFnfFMQR2GfYgRCvJDUzJR9n4LmVOsQB+kuuFqMTGo5elnpkZ/aG5HidbCQ52d2fei571+7//LlFD3RiHFwA13MLzdf9/LCyjO/N4mUHT1NUeJDGV0eeM88/KP7TOjsBlg4HRAsAOgsinO+Y5rax0YkpDHOtERVLmMtQ+V43jvc0IOjYRqamGDOqOi3tecKVxzG9+ENYZVbGrQqnvhCcg3HWDsoIX6vyLs+Iq7UyvSWo/915/KfdHDFlC8YUnMTJrjbhPxgSyMspARwDj+BkgMYzfocrvS9iuz/lTLNlroZHESbWjbPgyapgACD80wAA+w7QISsOR1GzZu277eHhlhq9Ycaa2UGfCHioh2ru9749pidP03prEfLV1qmYfecqCd8PvS5oQnolGiis3FliS2vGZeRd+XajTs/ffGYID21viRoV3Bp5RJIt1D1q8OGPTb50J9TJmrBwtfgVGIwsYdcsXmPN+0xcXndZS9I+WufGWEa/qUOgRVAiVzTdPCLdx1dO2UDayrpGCWBPRmwVgv+FSUw9+mYXQlZQwZjttOZPe9frvqO/0HpGudyu4hCpy/K6PbAXXWXxvt3nd766lciVX2FBuPoEJ2gbdO3Z/V+5tO6Q2w6u+u1wbwVWYmltRSTHp/eecp5pfQvRJeswfkLtjejCZuGKj5NMeep4eHiY9mwMBIQrXXChRh3xq3ngltZwV+5tBz8UOAoJ2g1WD6mIK1Zb9vXg/0ETC16taqe352NAq3DX+WjNqxfOflo2YFb5KQcIsc1IZ544ZbdP907JT9/zXkmTOWxLZ5t3099LFJ2eCWlh0aiWYYSEFRwewe3ypFw+w6TIZwSIS5ggP1+lVCS52qzYkXa9VNf9kvxnmsNRlyNaSvIwP/UqGyWBrRTQ5UTV3z61LBhD7wxMTUhc5gnqtzNezKGI7hhPwo9qjyk6/UuJDC9KUbXLWB1YG6XyKRxVvR6oobnmXrkIdrSYGxx4dgrsxEhyCND24HDhpF+atf3Heo+Oo9Qc8CquParzsTs2rWr1mHk3LPZPR74oM2I+Vdmd7l3cETlbwcG/9SwOB8G2uJu87neNFxLdtQ5Q2JovaIHo5S+6XGJf4hUYJmuB9cxprma0qqXUpTpQY3W43GAUOOXJO6TV+D5crgcQNiIsUzRLstz7ePvrn533LVTPxh7/ys3tWtqV95IyBh5lqGlfXDXtrlPt7o6yAueFyms5Qf3ZICqw9Hyg6YWWQvHrBas4Eq3xCyDBf0zx4Qe5FjSRMXG3RjeUItoNmGwLZaagvdUzZL+8kf0h5zeJsObDXxpaG7vSZPTu953pB7ccIwsq2G8GrSufxJ8xmlydXf8Gb8Kq1zUC4VzCQ0QhjJi1FB+f9b0veLgAnfFOUk2FhYIRcBaA8MFtFNbVKqaSdRo+R3H9n+V237UwpXxTUcOFXTr7nin5+ruN30z6OjGT/IoI/w5TTUGNyTkSbTmvS4evpPdGZfbdySCm2Xli6ojddCuaoWIBqxEOUq2VdWQM8Ei2/9rRANbo7JmoYeCMvytI5UHfjy84vGXsDy4feFzCJ6Z2vPzXY8GwlVz/UKycEBPIwUKl/31vDuWVp2pSMd853OGHU6ofSZihjrXlGzriG816XDPWtCWP3Y6JBJG5UUpuCV/6/yGiABQIEJCXJs7o5Z7v73BZ6uE9HllvjSNTsLNOmALosvRRjvM/0bnr6aLUMHhb7oE8zcvp41wvG6xpuDOfiGp45D52DPzxNqX86JR/xuC5Rse1SlDis2b1LzvYw2FFpE59vz85E+86RuBO6SgDViMM/2mDiOesVF4//KXhkZ9p5djBYxz5xGd8xG/n2w9HSCnUnOJp1kOUYhAygMBkgdS66500BhU36omOVfcQTXpUbTttxf6EiU8KBry3SuxegomUYfCtdLWzoUjwpKBd7w9btmyV95eI7geOBVUSEFxsd2566lWOeuGdc8cRdO1nbUxpKP61IZFoKFcHcXennBf9RpcLXPhrhEsQsLInoTMWQNufnYuTBbODozVirSjm9a8rvrLrkN/C2ptUlzGK7mdB37vLzvtDvv9XSvPHG0Lh7fjObq9DhqIARdEXx0yDG7b4/aeDpPpAJClQDOiwbwTWIPYUpBLntH1iunP2TcDtPu3WX1MpboFxXn6Wnoo01B8uO9OcWIsxbBMAUDrIYtSjnOujIKW/Z5sVIa8APOAWXKDIteMpS29t4iOYgAM5FM7ra5em7S7qCMCmqCo4c4zxo9ZhMUS7CCwNIP/LabpgPucCZ1sIVK49e2fNT3Uv2nvyYnz7x/aLZKZvsCZk9IsInmZlrwid3caS5qUH5la1uaql4hW9QDnatkpvtmwA3BN+uzeT58T6OjjHKNLkShWtIALglmn69gUCEAebgm/2ybEChAYOG4IiiLmiyrGKcVgV0rxie9R0aSj6V1HN5gFlUdXpQerdrUDrbG5Hg3nAby11KNVlmbKFsu7MceshGEch+F5jyQ06boqLneIbXJXHPmu5dnjy7cleDl3WMbilzyh4H60aBDML5PAW8Bftu5r3xtyhoiaukJOUQy1T3Km7qOEmM0Gx5+USw8NNDXfewZYD9hA3aTc610xeXflDXyqYYNi/6pp48LV+a/xVCQVq97WWxL1hAAbF+MiEY3b4kpsf1OLvtNO4fvw3dT+g9/Nf27f/gnH/FHSPDWdJLlE0j9w5s8brnlx8JE1MyfKvmOv4Tii1ukAFdghSqDh6jUgXBaByrwqtt249amGah0/9OV7nsRmt3xdxZI/SytJouiAMSYkWllJ4o8cICNyOZLeNBlMaIzBq+MTUGFxPSmm44sWA166Bd8rPbk5OXpm2QqOirY3YaxMSvCzntyxTdrftco+Cajw0Idt9UDxb7FOkhkM6sW0kPhAeueHf4fn1ov2vHeZqVS9B2ugtQQaYnXIuK9Zn2cbVUW5GDUetX+h/DUfi6HQjrUCa/bA3TYMrwD5sBXUikLg7+4SZ2TJKjC8K3VKm8EzGnZMkfb98vhCngo/iA5JDKw0mJiXO1/9akMA4NYfJv7MmaErw5FaMMKwDQQ37KFZrjnI1owupEYQiQASKQqgdSbgA6mlkwc7DyCt6JPEEyz7rknXyfftXTX/qmDpkVY07eikm2oHLRLyCBwvWCasd3hSnbD7W4x4oOfpZYsS/wgqvxyPTWkX5VnS3qwuvK19+2uatb/nH30mLMfmH2Y/5ys6PpGjLTpklwPGbfLaz5FwVxd3dzWT2a7r2l6YEItmud4CUduEojAgwHC4ccJIsZ9f9egbt9adZpP/7KH4v3796DpdDT9P63ICxssxwLhReNaSxFTS3JKJO6y+6GqSuzVYXcipUV9ybGzclYqurb1s3OtYjonZ9s2ktxlGvQuMV8aAxY54ZAcLIx4B0+HOHiYUYD5lRLGqRE7cZNHSalfmkMVpzfs1ONThWtypv+YMh4V5v6EFh+P+D5achsVZdwReEBYwXhrDdeAAw2RVRvD+ACbi0szUsT/XN0gu3b/4bt6q+QC+78TpQ8ee2GNIi07ltI7TgVHKAn7iAcC+OSOOiL6CJa1SmpXxpPTR6pDwW2r728bA+NkbDmd2fz6AZ5XLZTl6MzHDOWjSoQ1owJ9G2zCmQQS4R7yfqEoOA0q9H5/W4afY7GENFUjw2Yr2LhoWqikcS5tmd1GiW2GxUAPDKeB58Hp43XpCYGcYzJs0ttOOpIkgFDaeWD+rj6LKTxpKYB3h2DPOmCyZ1JTnlVnm3C2Kg8nRykgO7cdeB0TkAfBVQGrR+1xsfLdPs3ve2nAvSAf/nD4zWn1sBjrl8QY8LpYEo1QBWD+gqWIYptWUspRBFMw/VtD+J7hh4UqGk4jgTF3Kitn3YvZA3Uc2mYXz4uavPb50F4nto2sUk+UrP3NFVusb+419fOOOpbf97mC1ERowMQ+muxwxYVrEAMs7jjEcd9QiwvaMHlO/jR5+++ljJvVIkasHWXJ4JwlqMkmSHESEcdFFkWAV9Z6ntpEW7moSlxRnm6gYcmQBr9uREyZd5U7s2Det3W22H/HMjkWXa4Hjv7Cs5mBAEOlWTJk7o/uwuIxBe+2bBjq5/YPuIl35o4vTUqv8GhgGzCp4dEB35nKJNx0YAO52e0jUcN6S0eUh2zL4L2o8cv9B+397dInIGtdjagqOOYZVYCQ6NkphORcxxIwFLfpNbBTKsOuXJ+c66fBkTHx3SRKJEM+yDqNmXwOTZi+Gnb/N6GrJJSsMFWvEmUSChSgbjMZi/9dATfIyRzNSmZxLkkB9dfMiSAaDlIUCILhVkuj0kKJAFXkoTiF9UrOupZvd+ANeExl697KXYkAKJ4Wqyu40VfkqllJzMRvCFOLn9b/p1SeW3DU0zhja+cqE9Cw+y1ezr4RQmaAHHxkw5tnzarxv+Pa5a/SQb44W8efh7iPGy50LckgcTCwuMlwcCKgq5TjGCg4hVFWchSacA5iD8K5v0zv1eKzLZeMbtfPb/efnQytO7f1SCZTH06AVHPLEkQ057cioUDHpF/Hd0erWBZ/UHUp2wLORX97nuo6+LwLPGbv1u4l/xEp6dwx7wB5kOKGIb6hsoVMaHfZI+B8GcmK+K8YnmRZfzLvj3/EkdPw4ocWVttaFhGN3ZtfCQVF/6TMeB91bVmT7ec8FONykoFkxQvjE29M73vsdgrp9MlDR4SXjrUjpe6DVuCJhtfpIRaD6UJPOzfLh/gprKggPgisW+AA1vx5GlX5liveQovnaY0OfsMa8nNHp/mfqQQ6p/PT21FDJmh+cPNUzEkEvzd8Ah/eCde10jS4lTMz7lDPpjSatr2nUS+L09o/GmnLFk7oW6uh2UBwW4LRLXwNYYnEDBA+8jllX7AR/Rk0aeVtRaPRRXtl6+Cu/rpnRnx0wcy0c/ve9qSse67qGjt02vyaOGqQeJSOlaqIBD/AcH9ZM970dRs23u0nVU1FRkSN49L2XI4H8h1Hzs2eLcfhZzlngYGraY4NoDTRVAHW7EGntbP5NGKuHPU01gysR3Tlz2g1/dSHcz9/IDFRQ8GPajiPHenRxectOWJYA2lCT6Hc/rBj/0eqyw2ufHq/UnPpc5C1atsRKwjr+iI9v+VFV9elDca0mBOs7qJnBnYN2HVz/+4tnI3xufCapiGCjbpGkuDyEg/mrAq26BqwOtxwmV9ZsJ83TYiMgwWWR0+MUUDzQTMcK2SFNfLV5vxfsUBekU2tfuFfgQ+9quk5huJZOxexxeDuNSmw1tGE9nNz86mUCHf4BAC0RLFJ7PnAscFxswWEIpc607oMSsv/ujv9v1HgE/4OObX79ZrXy2OcYgFtvSqJNTLMC4bxN32vWZ+JjMOANjrSDy5+dzZHA1HAQu+7wGDKyPT6jz7iU9lfY6jTSjh8f/0yiI7f4A2B8ChLckXMpy7sWJjip5F0VFR+sTenu4NCvB09bGfQRP0w+LuQEGGw3HK+DJOnjNchVXm6OlHfzeU2KkQ7vXppdfXjzLFPx3QrmMbHEhIf7XjdzYd3H5IMvZ9xMZ8d9HnO6ZPm14+fYO0D/pJM7VmYWHVr7cNBXdQ+AawxuZaPJhD5HXHD2goHZ0GGlsM7Yr2OSmqwuO7nvdVNX3QgQuCuIdcksRjzEedzPXHHPPBuM62nDF3NG+CpPLCW6IoQAjUolJ0mgdZIuOAqzmvTonjt4/AULH9bkL405sn3t1Rzn7Ae6Xz9TDnloYoLdaLIWTfNuhwjrFevZo9MFToB5wyK5uFOMTZlVSjqsUa6nW/Sd3uh+LKvMdWbr4qmqXDGJY0xRqeuXigwX45FIIEo25vR5pi88s80JmLoWOr3ycYaKTiV6lNM0mnCmSlaX1ZAf2VwSB+PFgdbvBukfAG0gDMLsuvQ00ocrJ6FgDWiFWMGVxoqtqwR3k+kpza9oCPMp2PHe5042enMwGAZ4Q8MKgQkLaUpE1elllDt1akbL8Y1M7/KDv+SFfAdnUIZyE8wKQe0Ya64hIdijIGXA7MbyXZqhy7AsNYbiDOCPKKGFnQLHbLBMaUPegCcvWIUXBAG7b9XUnwKRwMgTYYOk0jJJFsE0BQtFpzwPdh654J26Q206umZGx5C/cK5DMob4/SCgdTD/4T5AQZBZT/O5RAtr0fDZqQ6BcuowPph7bT8kMBYKToy+iWqWLLriFzN88usdh81uaCZ0Lq1cPuPRg+64BSllpb+NGzO7oVDr8c3zBwTLdn0R66LSg1F+mRTf+um83o2rbdeTnL/48ePEMe/TAozhNgDgAsQXDtvCKUZykRiH02alCPD0kPAh0prV5zqbtP82Up0/yDD8U0TOisXYTTDjq0V3625Z3e9qWO/5fz03XeTUF9AdhTvbsiksS2x69e3u1I4NNSRPb1vQW6CC33OsnhK0w1DQNUKDpisSX4T8nNtnekOVnf8ivM9Lpn0bFseagZ17OCOciVvCiKgGxVmslDi15eWNzdI9vz71okiHntLUMEhrgRhs3PL4pC73p3Ya0xCZjtkQwaozW0AmcYbFmrwj+cWOVz43C6VS6Zrnbl5TWf3pYjONTnLCYne6bEDjaIb4lCgpDtTYkdkZccnk+maZpLVR9pmUec1tdZe+IG35buZCNVT0YFQ1TF6ImTng1nmvICB/++W09jJlvJDEur8fdl3j3Zt/0uE1X2WXnj02LuIrG2gYSpKuKiBXgVVpNkTz4unUJlnvpjTvu3/vqs++s/TIQLku7gpfqPa5JAB6hkdgnjb2iffn1F3WpuXvT/2A1irv1qMRoooS+alJO9JaNEmX4hNLK1wV12GC9eavJ40jRjTbYMQwXPV0Zpuhh7LajbQrZZSULHcWrf5eklLynJTIuamoP0dX/INNU+8AvNndIxkS7k5qsGhoO7odd0o5ABXW4ByJ86LeK59p27ZtLQrU0dmtr19nGFUfmZoOQF275rB+vs+vrMgd8IJd06vkxMYkpWrbCpdodpA1DRRhE8CDI6yukj+Ky8gSkgGrIUiCGL0PgoCH4XJ4Ysl9eVmkJ11BwjIsJLgwgIa9c6sZtGyyMbPS295kj0/poe+WcFrx9YFAsAHgMEDUYrzfcWnX3J6amlq7TV1Hp3d8dAWtlr3JMVp2MAimKIw9btQwjA5aLAAQCEVF1rbTRCrk3LHracv6y7SMqkCoNBrrSNCy+k5rqBhyeOX0AcRUsi1LSYa7N9jEnC9bdXmkuGDDrDk7KNeUH6s4cqdxiCQRAC0R2yKKf3a64p2RwFcN43hg9bM3acHST2JcKltS6YN7gQVra8XoN4Q7YxwFzXo/c3ll4Z+OYOm+x+RIeXNNV2MtQ7MYVrBgLMslT5MjtCf9g/b/8KH+k/asf6XHqZITT0k0s2jEdW//hO8dWPHkeDVc+lqs00gOqo5f6OwJ42Ge7X64FyL15KeTKhO6vPrOgcPkZEURwfTBVLeXeMCCUmEsZZiv0mCAnImEyWBniFxFVU5uNfq9V/Hc/C3zBurR0q8FVkvCOY2asa+36Pdso2o6hdvmPkH0yCyeVh0YJx7R2eWx6YMfisn6u+JL4da3+nF04HOOUTLDEWS8OgtJSr8htf1dl1RSCul/Ajikg8ufeTJOCr+MOXxgdZSzzoxJLQc+2WAPA5PS+36bOJenlEm0pYOkFv0sHzen7fAZb9I03YgRt3732JcOJnIjA+aJbMW+2Xn0Cw1hH8XrX3xge43v7QUhLymrriAULg6Q/rFYNw0WSQLY4omxsSQEq+6Zzh1JeuTs+2L2NffVnX5Bwrps1bt3rxIZuZduMWimrU5Ib7WQ3bLh1zZpsdbBPoOpioowPWDA7Uq99vBv5D97Nn7tpzNYxhtLjXxwrh+ez1bxl3/41GIjVD4+BGY5DnE9wKEZy4iuN73x6fm+yrOzOclx3eiHXm/oZrX11/c7Vp3asZyxokl+mNM/XYmkrYshHZUAmNbe5/qPnztj63dTp9Oa7wXM6MJND4uWSsAS3eBJzPnxQMUj31x/fWOTBQnmhDqzbWFfJXjmMk2V7xUE0w4KjURrzSAatA5c+Bbj+TohqdWjnuY3NAp2PbVx7msiE55YW7uNkLhYJ/EH9T9z+s4cjL+jFukrPbXB7TDbYpc0BEHGDjcxybGzZ8lvbBYxE9Jth3xhRQXZfPwYBo2RTwa1Ib3iPSRSF0yFY4RaDc0yBmhm1+d0f9TWKiuPL33EDJx6AxO6ddAosFquZjkOMKmD+mVltW8AI6SzW9+8TVer3uRZ040J5aBk20G9ImjPEUWTeSnmV/hvcYsW16yiki+8yGvy13SsOL36ZkuN9tF0padbgu8EbbdKcW3xpnW5Ilp94jIzUvTDSV2gVxVFyEh3mCQKoJGAdkOElFvbDJzZUPbo7MmVzSsPLNkNzPShyYC6qlW8gALA0mvZC/91SSDiTeEvK6vf5dgaEbXDg2tnJgRPbLCyutxnpnVuPB8XIpzjzZu/ET1nvzPatL6OkDYH9eNb47oHSnY/AAB9i4M3KWyOExvXcUBW38cbNKoLkVm89L4qPvndydv3EhFAxRcIkKLKckIB//o07Ogvg8bNkfT4FHJTTJR01SpmtB79TsOmV8GOty7TwwXfCqCBhRW60pHcpndGmzsbFf4s3PVefyNS/KJbovrQtEF8UcdxxpU4Pqv93TvqDiFn97zfnKgVrwmsOQrLrJVUa/uze97as7716KXQ/wxw5Yc+Ty07sXk26ACskNhhbste9zRIlBO7vstTK/a9ylvlo0GGk2CUWRWT3WN6bqebzuv/eGT9W8PDFYd/FhmVixjcl12vWXgram51H5Oa3V903Hx0y5o92ZfFYJzp6cpScqKmklT5faSwpNh2EHs4nrRv3Y682C6ZuCrOlvvkmDHdr5hwwdI49bTm4/sfAxNzPsabCWAygellsIxZQvGudQnZHd/30MyxnIGN01QulYDJxLWLX/owXHn6pkgY1g5IHaR6gMPNBs7h/ZoTXEcYIzzTX+P7aNyzi++2D6qj3xc+skagowPCkSjhYCELzpivUnM7fF92+tCbroS0F7uOemLhliWTb6EY7U0ih7xYXFB0CCSiwohz0hGny/u6mNphabOO155XNh7p0Mo343l35CFOq7mRteSWYRkbWVNYz83ukSFrwj6eS3zdkdF9RUJmb9s3d3rLa69yVmCSvSMMCOT1OIhKZz6c2uHWBjO/aP8nQxmj+kdVUSTUmEDeEgoWgRqoJovW7CRrxFTiyswmYRRURoj01kvIva1bEt7pgbGpnXYYPzAdGTBbYj7J6Hz7HfabQABa8ZoW2SkJdFYIgBH7eqo6tz625XVXY0NhzFMs3L3oMqKH7yaafxxloZ8Nw5mwSjBoVTqlmDT/uScp783kFmMPAJ/VIuo/6OjG10ZRZuRePVo9yCEwTgN3t0ELxbhFg0n8oGm/6Q8d+eOxpopl/e6KzXnVCFanquEzzxjYFBwGEMzro52vfLXvudkQB1ZOm+ogpbMrq4IvU4JbpklwxrkAV09uJwtKnfQHxaaNb3/FnEagfakUOrQstaBobYomy3er0ZKRJkWSnBLtwCbR2JHeH6E+6HbtF3bc6b9RwbqnFluJGeMnHAiTHbu2Ex+MAQtCMCMljaTEx5NsbyzJTUoD5UUjPYs3a2287nE5Q19o5OIo3PPhnUbo+EcSp5Og7Hy7Wb9Zj/xz3LF6DMWdfVoLljzidRFXTZSuMhnXHbnd/25hiTGcqdy2ybFipHtZtfp+Tq+nfq/76JLofwa4i9GhVbPH0IZ/vsRGs6oDSkiMyX255YAnMHSikcmDBIzMbFnywE+JXmpUQJEKMloM732uo7GeNn92zy8/qvQV+xNakp4pGSRBcpIz/mpS6KsiJyvLyLZte8g16S7yXM9sEiqrIhrl3pHd5aYR6S27XjSA88i2b0ec3rP8J8pQOENDxy0IXdFJeG/6uF5jn1my9bf594BNE47sDHwzcNas2m3dS6ADm/6IKz607l01WHldFEMbYGhrB9eCy9WCHGo2hBV8YBJVC7SR44vIH9/+3HcNQY9Im7+f/6iveP8CrCMncIQ4YrNf86a2nVFydMVWycGkC/HpfbuNenb/rpWvDTZqit6jjUDTqFa7SyyKGNQqgInH7qV458dJ6a0+TO14ayOtuZ4qj/6SHq3c+2g4VPUgKMYu3KHCJSfx2PHq/2PvKwDlKLKuq13G57nnxV1IQhSSEMXd3WVxFndYnODu7i4hJECAQELc3Z67jLd3//f2vPeIE1j224U/J5lkprunp7u66tS5VffeEkhcZ1fZmrKEEXgfGFETaMrxAP+QoF8kMcV5qbRm1XkUmMzps6WfacX8qZ95PdRBMTALkeAw8aYgCiRSU0dmrypXWwKeZDA7lyoWmZaBfqoTJYZZy966esA3aNGi+MwxBf1O2CayoHnDzOOV1lVv21aCclNpoalpMYssQ13DsFIh6PGxPGO4IWgmul+IQLAUmozcNCKE7++87/luOODOUL34+Ymx1ooraaJPYaG6YvwqjpsKaEnCc2Pk7Nu6jbn5vkT9t4GyZV/+YmoJXzBnQN9I7eLBEkt/oSMJomnt+D/uN+WhbRzgl3xy/h0il7w5pTPNtmkpppMqcCsHnB+fGZrONk4Gwf9eILmkzv7kyxlydu/9/7nHC6sgquc8PSppNPfr5pny4tLK5wtMs3W2IDiFuIQmznAGvB5iEN+d/Q56cptFr7fHiq+vvFekI9fynhxy/4J68uSKajJw2CDSMzuXlISySJE/RFqhfs9vqCElTevJYUbrvInnnzuaosZt01agPrAbf777SR/bcl40RTRPqMfwwkHndayLujVQ8XF26lGvV92nNa6ZHJP3EO8/4a7M7pm/a/2FnSEtMf4NwI3Ia7658w49UfGhyCRKIklmqeDpNLHXuKv/tTNyQ6z48s6jRc46OJFyDDlQdPnOyA0R5uRr+tZU1nBLfyKv/DyLvLL4F/JL5RayJRIhOsWQkwblk3NLaBKtbSBRsJeJ0TykfMnbr9rRKjcQfmcIyQUbbMsCczJNPywDisFwliC5ff708WNnG4nn1vD0m/7OicPcA/YAP75735hN8z/63IjXH6tpKRw4dicUeFEiguxzlQQC0xlRtHDy8Te82sVmpC0Z2UU7lE+0qXIGrrPqZqYQvGBipa6sXDu9iaWN3jxlBJTWppdAsfj3mXjlN8GS4YcZjPd7DHXBcSlMLIqRIKAlBlBG8yMNlUsWrJ9931lY2dpO3wGcOS0addO1Hn/xBN32zcassiyYcjhmiCsg8ZTaJxwUTwl4qMMZyvSgysLfSWjiV51G3nLF1uSGQPXN8N65GIbUVrQuLLARs0vyyeEHDE3u06XP+i6F3VfvW1iUkgK5QG7bCikPXAOom+/y+hzXYaa0I6PbxHdNR7wMdLCOachxEFvincHhkHSKzGpjbQNjTXHyy3EVpk3xtbaQfWmLNPGIXZHb5rlPDNvyw+3vqi0bv5DY1BRTh3OA2kFSw6gRmvNEKCHztO5jb8FxYbVi5Xd3+kWjkyg4Ga0Ny6sZPvQRKH+XTDFtu+wv7FinoR1yRs+lqiVpYrjrUb788RN5MQh1Lm2Ks6xAGN7nhs/hDDfGG8ucOjpeM//r5V9e16FgfwvJefcNmaU7H3+oCk//0Dht6qAjny0zDGMeulohsPrh+Ckthnc57oZY//3t13BO6toUXEeiFRR2sUku3bcAiJ4ma5ubyU9b1pPXFs4hL875niTmfU96b1hb2ylYePn25IaA8jKF4nGXJxR+QWaAEZR4TYcJuz1Khlz8k6/XaQe1qIFnJUFgfWL0Gj3+wsfli+7bwfn49+LfIjinvt679oe7nhGplps9IkXFzdAHWT2HTeo96bpf2g7ZAStnvec1tKab/PBQdSI93nPcFR0plLZHjxMfXZPvzZ90UEJbOHHzKjI6uo4MY5PkAD5FzhKbyfneKAlQHMFeCgoUiYrQZutBC7958k0ggZy202yDTx67pNw2lRTOfiJcc4qigvVwL7zl2CnYXm8ohLY19IvYLXDC4evnrnokVrfxK5kxRroqjeaTvBT60SDcuZ5w9kGezIKTKYZrxUzDqqomKcc458unr3zWsG0qq3Pfx9tO1YGsgt6KHMwBw5F7heLDR/ozio+kWeocwnmfjWt0KuwhQ+a9f4MbsN9t2LGr8nsfe7TmyG8GA9hwUC+m82vhwsu0lexlRCteXDbt8ulVy17fKWEXjbhiXtcxtx2oUb7baEaysGEjkOgiMQUIMz1IL/KsnTKEr7jwvqdBw9lpzyr5sj5JJrUYdhrtQK5jQfmV63TGJwY/4tmayOhFGt1fVVQHHXOBfNMHAtxBZJqUw/l3mkGk07ALHidixh08L+vYaDGBAV4jJp1ElYwEjREMJvF8RsmdJhUPvuBxjOJo+3oHmjdML9r0033PmInqbzmSOs6ydD6exDjZNBl4ZDAXKXER7Ss9ouf49HgaTlyITOpcKFvDdLwf0wx7rj/U6SRaLjxcsaQHbIcjscaNOyiUGnPgZ6alrTLjVVfoiWW3mBaULHpSOMSg+ayLPKFOU6DTON2iM4HA2ZgOHYRXUjvpybUvzf/gzE/Wz/rX8LZT7RKqlhCSkcoQDaY5zXGul7/jUD6sjwj0iwTVq4tiyPVJ2xnWfH/bZWay5i5DSxIbrgHdPWjGJmdnJMglngZygk8nB3stchhbTw6qXksOT7TWlHpzD+l+wv27bOvFxSMVMdDphljC1nycMrFs/tRdZtPx+XLrO+1z2QUpI3xZJGnpQdk8gKjxL9f+8EBH7sc/Aqx/fxhrZ939LG/VnWfqOlFt9r5+Bz9+AxDNTsc32rHii9vvlpn665tT9EZfzsAxvUafs1P1tjV+fv2qYxi1/n056Gkp6jvsm5aaygMTDVW+qAqVkvHVmnoil4Eqib6gSFu4JKHDZ3ztyR9zYv/9fs2hj1j47LNcTFq9xlGjXbS2oGnoNeB438MHnPnwlTPevv0GEBbslJNv3WWP89Vzl+/n8YSOb62vOt0rOF7M/prQ7BW2zX6X13PIs+Fu+28pbXN6RXzwwLkPsxw3sLDPsNPLlvzwdl7YMzJqSlMPuuD+f7Yd0oH6lSu9yUTFyE77Tvlh+4a+fO77/eObZ9+oxFvnTrjg9fZc+S7WffvQvYnIxsuhkgs4xoOBBxiplQ4y59Ap2wKifdpbMPLxwt5H7dT8qVzw5MHJWMUDAZH0iiShgkP1wOUvkDgJF9RC3Q/fP5jZd4fx1Ha0bJoZaKmdt06W+BwDtCmSrSSLRPYUvfhjQ6rxxcqy61aDEji/e9cF5xWH748lm5+iaTML1Q8Siwy2ckrh7i4ceu6NbafcKTbOfWC6R7AnJ5JYPPDQQZ4IcJE0yxOL9txevO+laD3soCqATLlN8588x0rWXw2WdmkinnSZBv+gUwMKHlRTYAx8zMmlF3QddVHHOObKaZefJ0jcIWKw+0OFA8/5cft6vvK7284HYp/Rc8zN2zj1ItZ+d/PhPq7xk5rGeIOYP2ySVrXoQMNMXMhFM7oOOf85l4Dh2qj13z6Un9S2nGVpjeOIqY7zS4RE4qCM5dAHoIxfH3bUi+jZ/2uPsBXWfX//aaYWHdp70r+ugt87Ro1seVUzk6wDHTa6xEB/1xAuPaZ7lyHHuZEZW2Pl19ddb6oNd7GUSWHaM3R55NFDAhqCZTIkwFFE8OToGUVDvktFaoTm6iXjkjYzf+DhLwxrO8VusX72HVPzfeaVDVFmU6c+J+5DZ3bfrelZs/yVUyi95nmfZInRlLOAEfyH5va/fKduUr+FP0xwa7+773hKq3yNZx0+pns+HnDwtsH3O8Oqr+7oAwW5wLF1iXgKjhk45dYdJP3OsPSLW6cwasNXzS3K/LHnvTLslw+ue85Sms/FRJDerF6rKZqam6hfdTaKAYyPQ/kv4qpcfHBOqHDwlX32P22b1Y1+eveGG51Uw7/iceSgtG+XACRn0uL7uXl97+938AWLP73vLI8nyNKJmnrK27mQycofNrS+ctlhqeaGAp4XDvMKDIkkNV30Z//Ic/yrQ47+xwyfL2+HgX2ouMz0Z2+YFm2uVkYfeeU1c6c9+TFtGQ3QHA874tqXdpkY8Y9g+TcPHqG3rH/Mw5OiOJgZWFPRaRUbLpKUzwumLO2pMG3q5q4H3PvWzkigYsnTBU6i+lWBc8bjWBpGMmD5MAyYsGLGdNMpOLN02HEdkzC4irljt8r5+1zW2Fj+5ZBE7YrvOAbUA+b5kwWiGPSykiGXDHztghHZ/pPO+sqRvQVMInbmYWPP/6p65et3ilTiJgVXAYNnhwtEx5L0SyVDLzy7vn6WV4oqkn+7tTzXz7n/JA9vT9UNKxfdhJDgRGjzNi1r0NldUTrsom38z9qxeelbw8zYpltlVj9Q1zWCA+/tzpyuXx1jEVHyEEWnX9Yzx1wycGA6ZO/PANQBfuWM6183lIaJWcVDxzVULz1STTRfJucWlA4a92ik7bAOwPH0wo/OOJDlpSNT8foT/ZIjY7RMY0vqe0EKV/rDvaYrTetnRlObDZ8n2zG1uDPshempxBtze29c+f75eqziWJqysrDDx5Wygl4w/c3AtAGHP7PNeqTwO+yary67m2X0qzU1CW0HW4ND/AGBpAx+oWZoa708dQo6FMVUa9Pgw1/uuuGnu4+XqPp3Ejo3p+e4B/coP1tiy7zc2k2f/JThd7o0KcLU7mNu36Fj3x4Vix67mLWbH/FKDNOcYD7sNOyGE3ZWX38Lf4jgWpe8HCyrWPxLQLR6xFWqlg7kjO839pZdyl8Ejhst/uCSaWGvOapZ8Xw19OiH9ijdEWLOm+fvKzLOvETSXLP/2S/1nvfx7ZP1eMV0lOC43H9G4bADIw2re9FGfKpt6YyGgZQAXBXLdMQWOaPoiqGHXt+x9N/8j+8sirXU/sg5aqdkW256fLAcmDeKYum2bsSAJU2G5S1TU3maoSWG470BDEiHhh6Jq/MYyTs7q6TPc4MmnlkGBb+DGdSO9T991GX5nC9W2boqYBA5zUsLuw+dfFS/MUdWth3yp2L+O1f1ZVnlA1m2e8QTOpAbUCkQXJqksExQ69JEkLK+ZuTCa4oG/zoL3o6VoCKF1o9f9nHmMRiB0i5VQoEA0W1hDmNnHp3TlhCxcvGLAyjHOsvQIjFQe4extN0fB+kZigX1JhON8twD3c3THKW85jPUIQxtCwrNVmtCwdVyXvjH1nXz1/MMHXDTZAHLWQ5r+PwZb2kWK4L8/DK/5zEdLhfVS1+/zlJr7sF1bnBSBMqdeMGcVDSulpWLzyoeePz0tkM74LRuCW5a/eklptp8nUew5KSiuWTqklsbweHkjE54g5dzby0dfhlc75+P9dOmCUnni9eJFTkWY49ti3a82f2O6jPu1yzXO8Oanx7PT7VuPtU2mibRjnpAyEtIUytYTMBI8FgVjpc0G+jdMQ2OYn0+KA9B01SCOQsp2gHSZuE+uTjHFk3oe+j9Hep7y8+P9UymNt7PmZFDVYythbLASAkJOiWTCX6bUTL8wvpNPzwCJvxB6Huq2PKKvpMf6b9h1s0vevjYWRGVnd57/NQ9Xvav/JeHT5NI46uaQ+sk1PvAop4nfde2a5eo+OWBz4Me9ZBIHBS+nHd00cALtpmp3RP8IYLb9OMjF2nxDU/KAo2exc8NPOzx3fqfIZZOv+VWj9l8WyKlpbw5/SZ2G7N7d46tMf+dC4eC6pmv2Vy029jThq76+QNBcJQVmqq4AdaE9c4bdcIjw+d/efvRZqzlMUeP5qdT2oB5BY3AIqzjzyh+2VPc5abeQ091k/p9//pVQ20t/g5HOZ1tywTTSCMYK4lBzBwoHwnMJSQFB0ipNRLXGU6slTy+1+DzwnGn3T2z3efttzDtqSsfd9Tmi1lOIiAxvgmX9Dx99BGX/KZZDr2r+P1bV3lbyxsd4ktvw/9yBva2+42+LrIrUwWx4YcHi0wj+QrRGg/AzKjYjlHVtg+NYQC9Hyqy4UgNFOu/vXT/m55K7/kV69evF9imT1/w8qlT0MEWHT9wACAc9JCUKS9igr0ObF8pPbZ+WlZrZPNLIY9+SGsCfg9+UGA4olmULuXtcxAV23AiRxtnv7OxlaQ8YXJ8gYfQSryO4rMOs/TGpwXWGYzhU5hJAlWcblIp2xYPKxx8zrd4fsTmeVOP9TDOa4ZliCmX3FCRYtopMt+fP+S8rWMa27Hup+cG0mbjM5LgDFOVFKgYVLVtxQbX6MDvofsEnK9MyOx7acngszrcE3YGzBATXfCaFDXhmbQhwEpUyNdfzRl38W4H8BEVFe9KkbWLnjFTlaf5eItENN9PQ464YjxFbetcvSssn3H9GDNZ1Uc3zXMtLdYjIxyWWAqfr01w8W4FiMp2MGGsBfWXh06MJymdion+nlf1HneLu1I+1Ctu/bc3nmwazXdSVKpQUzBsjYVyxxXg4AAh+6keB9x15ZrvrrmMJy33pRSHSBxLaF+3e7qOuuYGUHwLg34yGNr9C70mPnounnNPUL3wWTkZK38/P5M+qC7iLPUWjJuS22XCbs3OhnWfHGxEl73rEVlPJO5M7zTqpt+9juofIrgVn185U+b1CZjKKGkKD/c78P6OdMQ7w6ofnjxeb1nxZlBimYgmPTbo8Acua9u1R5jz+j/2IXZqASdIhPVlHZ3f+6BfNi36dIURr8nEmuYVWWx0r+x/6mNnrl/wUZeaNd886peog6ORGDx44D9omzhLqNnsejFc9OCII258Hs+78eevs8vXfnotUEU/RgyOVZUox/O4nidf3VpX9hPPs3RO50HVDBV8Kqqkascd99uVeGvM+fSxUdHKtT9Zht7gySp5vuCkG+/svosBdASo3KwfX715bCrW7PNkZp2baK3paZvQ5wE7oQqjKZsSfX7Dn1X6LW9FPwp0OWB5Ya/xO11Wr7XVCTYuf+B2PbrpUnzKuHblVmP/hIZCwYoLN0w0R3pTzBl/5/bnQlOpctFjr0pU9JRoFEkOJyAckonOuVTWV3l9zz4FiN5dHg+u3VOz5MnnOVo5EZMxCCySj9UkZBTtz0Qrn20SM/a7dl2MVMSj5IZexeSQoEnihucsh3Ym8XbrCUhaMi7QY9pNSZMc3m3fXzvATXMfP1qglTeBl4UkMJpD2S65KSa/WA72Oj6n25Rt0oTDdVOVi5652Ug1XcXThv/XFaTw/zQ3UTacA1P4aNRGS6eO6nXwv3aIQW7H8q+uOtgrMIWKxVxoaU0lYBq7IhB4hOKgbClWrOJ92Z8Rs365I3Vf2mv0Fbtd6nDpl/84mrYSt0Mf0yfp+M4bMOUJtz7uKSrmvCsppCose3Muq13zSSddT1pyoLgnQ1EDTS1BWDFINC3xI/TXdf5wv6k9xlzlKrclX13ex8NzU7Vk3WQC1p6iY/ohhngFHm7Ev9bish7pMebmZ7csem1KsmH2xwxtiboOhc5AZ2Azo3od8vycJR+esTAnNzBYoXJf7jLy+t2uFLc9qpa/OkJtWfldRlAUo2bWM52GXHph266dwrZrPVtmT10bDgYLW2NGpSeYNy6n3wU7rG+7O/whglv80bk/+mR+P5wtiynU4wMOe3SXiSdjTVt6VS56eS5v1QXiKl+T0WfKfiU9fo1F3RP8+OLJvUF/LM7OCgtNSeem0Sc+etf3r174vE+0z0kY3GpLT2aHfWKmyeY8NOTI266CCs6vmPnQdU1Va66UaCeA6WawQuIalAwPRGfR33hC+Q8PP+Lm6aCEXAusoWLV/usXfin6Azls33HHb6Fpcbcm957g0yeu6OoVzRGOnLtswkk37jTE5pMX7vMVFmSNbNiy6kzi6D2h0x1gqAm3V8Y8tzh2BhXVJTiowPDedtd38AZCoDyoSmhlnwY6DX2o53YZK9qx8vPLznWI8SxHO5QBStUFnBfMbtBj6fE5CRq6xQQqLYq/rOvI6z9OH5QGLnLi1H/4kkQlT4jF08NSOFsZCmUAQQUeKxx0TkdnFSmfHYo2Lpsls8oA06RxVrvKVzBwuNWy9u2Eoe13w7JaUmUz5J+lIXJQcTaJUaHDbC02mKfjt+KsLdxcQlOdwzsNv7TDfClb8MLBEh9/yzFNfyppuOQmShjzKy7KLp54nJTbf5u61Fw1vyhaNvM+qBsnJlMqqJqt5wLQ1y9tismCAOXr+TxJhy7tNeLCHRa22bLlZZFuMi7SIusnEVud7JOgLrtxq3C+9lbjDgHimK8F5UncIQ4wpyp5xv7F4TK/Abvxg12tj9pQ9kNe08oXx9ps7qa+U341Hf8osHOsXfXmoGjNMgJ9Csnudeg37XV77S+PlSr1yy8HE/dYnjHyUlAmFtQlTGvEMgIwtfieQbKvGnDQ7VVLP7qyOyOrc3hGzVB0rplyjAxZEIlB8YN7T3hk8fJPz12emSn3U/nOL3ceetnvIjhExeIn3pFJzfFgFmtxlT671wF3uavp7QyJqp8HNVVM/xaabYgXfUS3pZML9rlkmwQGv4U/RHCLPjzne5D2Y9A3SjGFOTnFB03K28mgLKYDKlv84psciUGPQRHb2/n6vuOu2yb+ck8w+61z+lCasyjgYYSGpqbrx1/00b3fvnjmvZlB6dqmmNbo8WfcrUYb7xQF3qvZ/mvGnPrAA/g9XMg53rDxHkeLjcNrxfhZDE7CdQBUwzZ53reIUMKTcvGYmcPGHfKHohf+CNBM+PqF68cn4619oWvE4P3OPolnDUPD6fyOiQG0CuHtVgTnEC+0NFV3YjbFeDO96VwhSZOO06zwkKe4/zN9t1ssBLH665tOYCn1IdpJ5CGRINm3ExwCXUE9HowOoCxWKri7dPhV92xtgsP1MmXzHnpVJImTcV0DVH8YGI8XRnuLby3od9Zd0JiwuZPqVW/vR2l1n/MUdCw6V93EjCjN45dc6GWNR1ujScKIHhKQGVAPvhVZnQ6dWLvpneM9vPEo0DlJ6vL9RQPPutb9UUDF0jcncyTyAUVS3lRCB9WFExeY0VUsk+ROE3P6Hr6Ncqta9MJ424w8xpNE70QKTWW4N/eq2mG4sZ9Y7Xlv8VOeLifdEA6Ht5lVRPW3YfaDRztG81UCZQyXBYckVIskU2YjYcysdOC+45rILsG5Wi4dIYslK3CMG08bj2HAPN3Kit4vLFv7osuAixeEOg3caSf0n8KKGddMts3Wg7Rk4gyvRPsxOQSuZI9K3ueHemTw1ZyYcUuvA+59GW7IWT7zus6s1vh5MEj1blI8r0PdrPOyytWaFa71FO83NBzKtcsXvrrA76UK6OA+rxX0P3O3sd87Q9Xqt7srjct+9ItUTkqzTdORj+k25lY3ZnZ7VC9+6iEPF72iFSyxzMws0pKgLigZesWzbbv3COka/jtBU27GMaJoFhE5e2Skac4OtnFT07LC8mUvv8lT8cmoRnCQkpekHcZ69gQ853VbOvqu8VLIzeArenITGE/qWGamwLPvM968u1lQN5TVcu+8D29wG8nAyRfPG33Kw5NZOetSmxZr0cfLJQToiR3LYi0lMoy14q/F13/x3bfPXfj8gs8fGDv7zev2eGX334OPH74sOOfdqft+8tjlT33wwDnfJFsbv6KN5AOUqXYntsXGEkl3YBiIxW08bgPaCqg6KFYqs9jgKYHMogn+YOF4g8u/LaHTEYk3fByVulWtWDRz6df/clc12hq9J//rHS5j0NE2m7EGV5Da/tzY4DElDYO+ulbTzVVzH/xw86I33BXJES555YTPiev0V35fOoEyztC5lcBovK1s8RMdee4K+pw4W9eNr3FVLyBRs5O/QSrof+5jMcNzhUcObRIputki4TctIXgC7fPVa2pLK+YPUzWqgaK4l9pOQ2pXvd+HsiLvMJTixTRJcA1ugL1uso1iuNc525NbxfzH/2GrtR+xdrJ3PNk2kbAdUMHbDufYtOeSoqEX/2N7citb+lrpptl3v02b9e8LrD4cXUgak/w7miMe5gkWTmR5+QCKD3+JKadctJVj+/NCh25M+RUBcsNsuwxjhzgncqpPMN8tX/HUjIUfn/b2+tl3nbR42iVZoLj+0DJ4u8Oan+7zbZhza9dln190+6IPTv1WS9ZMp+3IpQxj+FNgxaAjuCRg58mCjM14XfB0ndhr/H0vwcU7K2bc1MtK1X8VCrC9m2LMnJJ9L7mT5XyTMLzQ0mIzi3scWh1r3DiQUEwurjtraqk/RNaFvU9cz4mhJyxouzzLsCJrvbZx9r07eGDEqhdmmmrDAZqagutlSDSWMsCC6UjrtafYoarvCVZ9edV7IGGPRdMPPe4dit8o+ouO7tKW6WD1zPsOcZzI3Y7a0A+z9OBsJOcvOaX3uOvecU/wOzHv05v6GLHGRSGJFiJJ8+5Rpz9/44pZTx3SWrn8Y8vSWD0e7zz50g+2fP/K+dMlVp/s0AJIcN8jo058oCOLwfKZT3VurVl3H8sYxyiphNsLu9OD0BKw18X89gnNBJnAtkqSb4YWj84kHBPtMeqodZ0HHLjbMZWdYcuauZ02/jJtcFPlekHyhQZpSvJ46BGzBJ4Xcb3l9ILDGCuJFQ4VEb5P59hHxYbKjTBwjdBQcMQHJz94QVZ82V1PGXzI1R2zSSt/eHrfWM3ydzjKKEXT0bAoi+PlRzP0opuKj79qm4mQms0/l0TWv/eoR7AORydZ4rQrOMY1sdKNFOwBrxdUIbPCEoMndx16VcfYVKRiTjha+e0XomCNSAfqA2mAqadqTiK78+ih/oJxa/G4ykXPPJUTZC6sbmiZL0r0AbjCEm7HRXpUu4Yr6X9yh2/i5nkPnV5aGHqlsib2VfHQy9yZdWfWLLbMs+rFgExOi8SiLrmxcF1oThlsxlnFg0572f0yoK5ueY5Tv+RBM1F1iuMYcC3oU5eWbUhy7QoOfSMtIsQchj+388ird8hGUbn4pYNSLWseE3nSBVUqoQVHkLNv7Tzqmo4lFIGUpLWzrv2BGK1DMTU35kbDYU0sO/QZw+qEZYjP0DZM1+0Cn7UN14VJKjmBJ9BOUVlGJE/WEj0Z+8By9OaskjEbO+97wUqoB7scn90Z7MY1vrUrPtw/Xr8gIIU699GSjUfZRrKQ53gvdvYpqGM2qmyoZ5joAaNrDBLYwAi+W3pPuL+jLW755dHhyeblL3sF0jOhsYYvZ8D4UPcj1lYtfqLOQxrpWJx+qN+hz1617oe7zhfslmdULUE0zTpiwOEv7FR5/RZiserM5uUvzAEd3w2frW4Sk2ID14f7XPBSMBhsgXL2VS588GGRTpyN0SmYak3R2YpQwZAxodID93idXMQfIriNc588Sm1e9aFlpPPCYc+q6FSNpau/OITjoUwPlASLUUEVoJ1vEP+0gYc+eAjcDLaJ34156D/XUrdIdFSBDXf9rv+B1x8eq14jLPn24WUMsQuArHqOP+eldau+f2FQc8Win2krJaHfkMVIz4884dEL4HfdsQg0tZZ+/ehpzdVrbuZpqzSFZsxWJozjDuZThAFTCAdfdejBCStVGrq23jBUDDA1M/JKiUnzDU3l6+bzAk/pScX055aU+vz+/vXlGxxVUYArJZGXxC4CS3W19RTB9SCw18MwIpyOR+Ai1jjArxp6QuDlBjmQMSveWPkliGP3WhkWGmU4rwi6zzMsPTqQZRwG+ItQoq8hmNt7RP+JF3WMPW2c+/aBLZU/vWtbKR8SZcDDk6RBfRHuMvoyIJNtxqjs9dOE9eXfPe0R7TO1lOr6DW5NcHD3rukqgwJTDbqGD5ReXbzPuR3jHo0b3x+iNq37hqWtgDtTDQ/b6/XhGhtPFO7zDzfCYsu8B18oyPSdXVXfMoclDROKRz68yxlnJLjCHP8rjc3qOoHtPCFzwEFVNeu+6KW1rlvF0g5lWunkqjKPDrjsjaUjL7277aukfMHbXWim4SWJ0vbHSRA0SeEpwutXgsNtqNwtJrCOD/a+tKD3Qe6aEVujYv5TU7Vk5cWUrfBoleD6FAmVeq7flAe38Q5YMeOqN6DRnYwkynIcKCK6UvQUTks2rZ8B3VCaSymH8mX0GJhqWj8OzNa+Ms+GOVZ3w8gMfPbweHFNEhouDusAdKhEMbkWx7ZXG3pLI55A8OSDCZ1vxBqWfQ/HqqaRsOWMLr041t891rSW2HoSHpOEfWWGIErDBDrhjg3iuKdrluMMMRYD9l9QH7xAbCAYDVYMPR8qmnh/fp9DOlbeX/XtrQdZqdrXRFbPQDcm1fbc2O/AR+5urV1b2rDp/RWyXeWJpti7+0558sbVM6+5PiRbd0diCShh6vC+Bz7zWdtpfjcqFj56MqM3vaGoquuMju1VtajFUIfLeN5XyDP2voaO0SWOuyB3QpM/K9r3yiN+L4f8IYLDvGNNi779UmQTY3CGCgsT5T+GI2GivpSiuB7i6MFB8z6N8nUa3X/clTvEF+4pVn17b59ofc1izorzlDd/zeBx542igiWt37505hqRY3uqmuUSHB7785tXXGQbkcehutFoJsWT1NvFQ46+vOvAyR1OuJsXfVBSvX7RrUqk/jQGqn673xz6h2GKHxzrwfvAhsVCBcH1IN3RLgyKZqAXBFMS1w/FwsPeGjNWYC+jaWAauZXLgWOgB0c7Dk6CbhP4QvLBF8uDwiTsUloQf8wqLH3ZGzc3DDwtrXK2x5ZZs8T6+PwpamvNY5QRLcKMrorJ3zv2jKe3Se75/atnLw14mAE4kQDE6o6pKbZvo5S1z+Vdh570ZdthHdgy94H77GT1lZRjsCkDiH07grNA3bmrPrEeQotZdxQNvujWtq+SsrlTzxWZ5NO6YTIGlJUsS+iisLTTiDNGgxWhV8z74fvMAD+yMWYu9/h9o7N67WaldyC4zKD0Ci4co1nclIKB531dtezlxwUqeTH64DmOmZ4xNeS5BQPPnwgqxy2nyhUvDiBq69sca/aKRxLus0kD63+a4HCLLEkkrlIzvcXDzynoMrHC3dEGXFBcsOqf8XvIySlUJXAN+Jxw8kxXtVP6HvpUxwD4loVPDU81rpwBFoAPFIfCyQX3eaXSJwqHnb5NBuF2LFz4LJfNCNmp1rJTUrEtoyjHmcIxGqcCDZpQ37bOJoITSdh+MEYVt2LwPbJTIgH3j3+gPmESBUEAogLCR/MX2xx2Lm52YnhWqPgpIEtMG+4+SABIDVCNWF/FhcHMXrd03e+6r9wdbVj53R1XWYmKuzhKh6bLEo0OL+498YEJQCKt8Jvyiq8v/8wnmuNNKuPibmPueHLRx8ddkx3KuM9dk4IRj+gz8ZE/pOAQoNI8ZXPv+0ZmY8NjCVwCASe7WLAIRCgbdNtC5UvSqbFsTuMCPSbi8Efb1/cYaRvldyIvb3IymDfwUoNI1RgGhKSKkh3jFjGmDyea8ILd8RrW83y/sVcsafvqHwIILxRX7ty8qSbC61fPknE7RTHp7p3w+NHFqJMffspm/a+iuReNK0SgzRPrVs2YtvKHN90VkRCdBx9Tvt+J95zly+l0HMXKq70YaM5A02alGtmfMx+oqAHJEciT4OLTKeixMd4xoegkEk2QZDKZ/ll4IfHphk5aozGCA9voxoAuD6iM2isaVmBc9AbYURUDOd9zvvAxE0/656QjL3nsstFHXrF0V+SGKB03Th1+2LWfZJUOO9ZhPNU4UEzR9JHrvnm6oO0QbAAMVHpaRCdesExM2rslkqQaRSrV1WxZ9v6K6bcc33ZoB0pHXH2tI2efYxIm4oa2uS0mDfcdXDouPuMYSUKbdbeUz7vrcfwd3NVpxFXPK47vEy+UEX5NQTOCZwbUr/tmaOP6DcOhLQ5LpnTCMEIm5yl0B6zsU/p71k+7Z1D10vdGt3xxVsf4nmMr7nOlaehQGPZU+A1WT7bggjxwbuxcsBGTZo6VLmgnt+o1H55sJhuncbTVK55IR6NsD3cg3ecFYuTfFTuPPX57csNU6LxZ+26mn5zcFEloqiVvNhy2juMZggubUDzIqK2gNW86OuDjfEj8tJB3a8+xt92+K3JDYF634kFnVPc84Lb79jni1cOkYNEBRMh/0HT4OuwMJfHXpoc+zimwdjCXXhxe0ZhC0m456WeCZpwKnWckEoc2psMxJtQ1YFl33BTamZcHMqBVh5aWSaHSVoZl3bE2mwi6SQXvzu42evIO5DbzsvtsZdODlJMScMLIsJlabyATU5a5wwfwf0pTm7fEU5bD+Erc7MG4QGB7WTOM2wT/MPBZwjku1kwBLBj03cMyMKHNqtDWgLThGCR9dNui+OAdf4TcEH+I4BBFg09aLmT0OVMxuLWYwto1udpeeGFBn0AiKevTzAEjroXC2soQ/P1obdmQMPVkfRurZCYTEbd0edGL6xIQzWxbraYN3ux+N4GOWeGV0awBDtRbB7eWzX1rwYd3TWw7xMWIo275qO+oEyY4fOg1huHBbEjlsyxrZxb3v8cg/D26SX/DsjyRwQTngaVQyeELKwT+rhtJgU8GHnp7dhK8RFRpbjnAC4mN4aRmkxZfKuk9YtLBF02dePD5D37oz+++TQjSb6HP/ifNgzO/hpWXcfQeLTUrCtt2kbJl3/SXPZ5SRbM3+nO6HMaUDu6X0XnYvknH/ymYtxJttby5ctoNO+QB6zryhlc5f5cTDYuq8MPz2hmQqDVFJSKtXbzpp7vewWQJuJ0RMm5TdKqxvXKC3UTp8car1UTL47ZlMNj7Ymr7QNHk6DOXTxhyzz4jZr3f1DTnmXUrv5vHd1vatPipe6HsvIKcEXCfIXQilho7uGzRcy9DfRmVhM4Cgf6LFhV6PLf/Ge74bvmyV67Qohue51knP+bGou4ILHvM1GE43oc773ftSSUl+20Tj9yy6cf+sbLP3sr0Uwc1x40yMVhyaDCjR/9wRv9hNpP9Ps6yQ31z7xMB18eCcsrHdUAMk9vgy+nzYtuuPUbPcXf91Hfyw1fnlRwymOKybrJp3yKvV3SJKK3eoA5B3XFrOFQi7DixXNotAtyHphzeG457I0FiCm9KyGyIa+SFjKJRlzKcvMBM1QY9IkVMx7PEEyg5ePAhz95Y3PfcDleV2PofsxZ/fPYbnBW9xjRwhX2cMKJilFh4Ycmw61a1HYa/6ZU8OX1NM1XvL+7jChSOhUoCqtEF9iD/JkqGX7aI9XV/WhC8oFCxbeH9MVAeDLQbqOesSDRDuKVkyOUdwxK/F3+Y4BBdhp41U/B0nmjToQcNwjbophPXdCthO2yTTnzPCsG8UwoKfl2y7Y9CBtlim6aBsymg4BytKu2ixnFSJa4a1bn/lG7uhjYMnnROTSCz5FjdZtYgwaCacIxEFzNZ88HsN2/YZmWr7N5jasec/sDpvtxuZzuM0ABd9fBozcqrA1mFdb0Pv+JUlvfsK2WWXMx5M2eBSK2GBh+xbEpD4sMEkSKYALhAiciz8FAw5RCY6Q6NFmoTLfhWeDKKr80s7T3+6KuePXv4kRfNhsr7u+Pp2kHZVjXH8WDi6ERJ/RqvnKxfMlLgpHo1xRzY54Abvx048LRk6aAzywYceMlJmk5vkjiHYUnsqZVfXbNDxEnpsMum03LBIaYlrENF1qbftgGO6WBgu4fTj/EKmz5s2PRj9+KBp620aN+LaDqhgtc0m/C0ehDjxAegqYeA7fGVb14w3Bw85IuGQcOGNpTsI1YFC7npbEFwviNcu2XZa2dKYnYXHL3CMSSacoISo5wC/SGHA1qYTj2lsquTKfshPF/9shfuEOzIQ7SDywmmoxm2Bl45PgeLCI7F59xUuO9lV0J5py+mDc1l341qrftlmsybY1vjhknJ+Td3GXH5TMybVzDk9Iru+193WkuC+1gOFXYoZIDICL5iJB6gmyXFfY/fqW/bnqBk8Ek1Aw56/K6BY++YZNHBo20m9K5hMQ2mTSsUdLIeD5CeiAos/cIUVW6ctM04pkUnLJtuNGnfMsvx35RQ7AOKep82Ka903KvJyIZTeaf5HOiIKZPOfC2/88GT+0y8t2NZPsTmZZ/02Lz+zfc9vHJyPKm4nTL6lwmhXnf1PGBbV42q1W/lCTw7nLKdREbGMHcMlaYFT3v1wNjkPwP5/U683hI7XWrYYhm0mZhmmAkg3Gad+H8w2bxDCof9OsnzR7BdFfnjqF77WWZz1Yp8JxVhvVkF1VBp/lD0/86w5POpBcnoxu9FyuyaSioWbcb6jL7os3Wrvn/uJaVh2Zm2kPPQvoffclXb4R349q1r+rB66kPOUXskQYXgOINOaJsSApdNOO3hJ9oO68CC6Y/t21y98UnRSg3BdUBVh11AO9INE89/0K0o7713LNNFHlMYa2nsZWmpPrqp5ynxZpwpc7AVCXKQETi+Wg4VrNMdcwGTlx8dN+7Mjqwi/y5+eOUf94mscg2YE8ShmBH7nfqMm6pm9Yx7h7OePK37qNN3GApY8vHFC2TBHmICY2CeOosLXNx7wj0dmXjbsXHuI90cM/KWRKeGuKtXoSkGDdpVpm4twaB7BlSDQHSHX0h5i87P63nyurJ5DyznaauzoYPpDCoErss9n4CZPRyqrLIh9uVPUs4/Ip5cglP+zckowdXWiwMhMklQVwz107+oeuJc1R1LAjJND9WnxypBTVts8PiCfqd9Xr7w8ScDInV2LB4Dc2przoL3bhxreqZUt+hWRi6+vGif0zpij9tRt37a8FTjkrcYO1pqQW+lKqTBX9Bvv8KBp2+TXQXrMs3I/XK7jsdltEDMONya6f98zysmj2hVuFpP/tCBXQeetkNihT+K1fMez+BptmeyZT06eXdJRWsdYuE0P3TifIDhPP4ow3s3BgOlq73hko1ZvY5wxzTXfX9vLz2x6R+pZOMFYT/LxFNszJPR+44eY2+Zivu3RtW8JwY2N616m7VbeuIMuChzaMImhWDfO3qO/uc266kg5n9wVGeP7N0EVsy6QYe90hO3Lf30zDszgp6b0IRkAqWHdxtx7R+eZNgerVuWBNXoisKkWiYEheK6jIGn1/87YqAdfxrB/Sex5POnC5KxVd+DYO2aUhXbto2+Y899d82Cz+86hlar34/ElO/Hn/3yuLbDt8HCmc8Wmy3lT5vJ+oMwXs+GO2bArgez5PYRR954W9thHcDKveKHGXfxjnKejcrCBpFLsT/z/pxPvOHObww7ZEdH2v8L/Pz+PYPU6KYZPtHOVGxpTUGXYWO7jtp9I8Mcd1U/3bbYI5FuOOOJZg3HcqZOvJf0mnTvM22HdaB+yxe5qZoVz0pU4rA4mIg4jIhE005w8Mn9D7P6KqbQJMg5R2gO04nTa9/QFDAXtyI4jkIveS6xKEZteLU+NkiHHt8LSgQJDJeMy8nIJacESUOR2fCT4VhHYYA+Ip0hJD0zr1rid52GXHB81ZLHH/fyzgmxSBJML3TH2JbgHMMkPlDTQG5VnLf4vPwBp2wz3oRo2PT9frHqOW9yTqQopVmuyScLomOw4Qs7j7zqN51H10y/4g6vbNyMKd4dpuD+XuNv6XBI/r9ExZypUlyJjYs3rjubpsyJsmj6cKxStfiN3nDfc3uNuxnXVt0Ga767ebAarXiHZ7D9QFl5BFzNqop4884dOO6uHRIUINb/fO8xJLXh/VTKXjPw8Jd7o8m6cc49H9PJsgkaVAyLFkb3m/zENlmX/xfxb5mo/1fI6N4NGqYIPTwmwf71kuMNGytx0J1h+J6bln7UvW3zNhgy8fyKfY/911G0mHknNDgLm6muqyTVtPnWma9cvsO4VEHPw5omn/f4hRbvvwsUCCgDaJC0OUqPVD3QsGnOxhkvXPv5tCcuOmv5zDdHtH3lP47Z7984Vo9vftsnOJlgppgMzd7+W+SGaFj4yNkBL9sNB6IlkQEFhuM6JkuT+NNrZ92yQxxgTukhdZ1GXne6TgefxzxwrhvDToCOtDylZSqxys8cIzVIt9gG129va9A4E+vEQpHKX/oGJeL1h0hCU8maynIyfekSUrFlNeEZuoGwoU7QY7V9KQ13XAhMVpYX1lctfvoDkdFOiMaT7qzazoBjUYbFbjZJ4KidkVtLxbz9E/VL3uJJrAgnttEExGEFsAYpLV57ctMvj7pJIneHrM6jn4uq3EqRp4ip1V6z+ttb7nNiscy23f9R1Kz/MeuXd087ZvHHZ95ZWTZnaWvNoi8ERjmKOIrPBjVv0LlbvBl9jtoZudWtfb+/Gq95i6PVrhjF4oWbNqiMpb5Az4N3RW4INV55CnYyNmHcISYgOB6ItNBdzhD+GlrrHiUI+G8D2/v/PCrWzSmoXf7J95Ta1BUtGcmTPXTwcfcumvnCqSNEjp2DmT90U7xk5Mk7mp1b4+e3bjhLVSJPOnZSRJuSpjmNYUJHjT3rgZ0uZDHtiQuuox31HsxygW3LxFAmhmEyAjJpTthxXVcWyoFARJIzp2la9AfYr3gDBdp+Y09QqJyc3xWYj3Cqq+VFi96WGzeu43L7DM3RtcSUaM26/W1LnZAZErmERsUJK1w+9tRHX2r7yi5RseTdAj1Zf5IRW7Y2njRM2VtQTNnJ0xnaHCEK6EjBQNfgv7jHAXftVL2sm33PfTKduAZTjmOIG5Jju4JjgDHRXMXBcc3CSQY6CUazx8Gp87ZBaA6XRrRJo8f03vri0oV3LM3qlCl5M0lNvJXEEg1kfyXi3Dp5wqmRZOIsjtYOQBMV0a7g2uDwnE1hKiXoZ1xrNK3ffiVE12Q2yFLHDB9bPPLcbaIbEKjc4rVL3gXTLM8hJsbH1vBi+F0lUjHTsmnKGyzo5snfZ1FOl4k/tX1ll6hY9ka/eN3CxyVeG8NxLIkmqBU065vFCtLbSjxW5Qlk6YFwNyWz5+FJKK9tWfs3AATCbl70nEepWyaliCNzXKCrGamaoOuxPlCuRQEP3Q8OIpEkUBpl0tixI7GzctH6UOmkw6Fjdp2st4bjbAkumfbA17zdvK+J2a7h2TBC7suhgUddm5+//y4nuWqXfNypvuaLH4IeUpyys7/pfcA9E3HltMp1P8ySKWWg6ztpUcP6Hvrsvx1D+5/GX4Lgkk1NhWt/euIHK1beGU1GVsoaOez4e+fOe/+GIYbeuoC2VZDMvp8L8wdNKP2NMa+FXz54SKK5/HlTieXiGJPlSFvyBo4b2XerJI5bY8azl9xJW4mbMOsszcn1gdwe7zdXbyhmHPUwkWPAZKLSTpy4Wi+QBivImih5a0xLXaCrSrllmBFiM7rDCTSDzmYItCkc0zEx9S4xWcnrzaAdx8fLnn1NXSk29WQI9ouCxPM+MCvjqqPykv/d3C5DHu+138mL0ifZPdAPa/Dg82xoaB2M4Tiz2C2zfzhRTdbd45GZAl0HVccGrug67s5tsgO3Y/Pc+66lzcg9FBj2mo5+gdsSHCLtKc/iyWHHtgSnG7aeU9hn1I8ffpEzvb766lRR4chgZjbpLyXnjZCsp7rkn/VhtfbTSp7Vu6E/F2JrgsPJC/SDc4F0sRXBId9izKdmCAsZLv/E4sHH70Bu9SveHpmMVbzJWPFODGY3MZg38jr1vtZTcsQ26apwjA3KCUNLfhOgNoW13113oW2nzpYZqy8OlSWSKRO+r9uMGKM4oYbh5PVGqnmdY7GaY0RbGR4eIsO59pLLeqBYbTUBj1ixKd6Lz9rP8P4Blp7sbptqpqErnENsQYIKhrOsWKxRlV0v+rp8aagthxnJ6i6oQC3KX+XN6nlQr7G37JAJBe6JXvLlhY9yVPPFhuYQASwg2/Hf2O/wp35zRnLtrGsuZ6yWh3HhIz48+LrOQy+5b/UP/8qD350r0XYJTjrtJbg/EbYdCS/84J6vab1piAaywDDNfcae8/qSmprFWVW/fDjNiFcNMUGqi8GCCcOOvLMjh9iusOCLh4dF6ta+wdh6V3Rr1Wjx4UnnPLnTlE8ozWe9dv0XTqphIkYjWEScvd8ZNx+59PPnJiRjzddTpjoAx+qgfyTQnTYRmqlIRZsK4ZuZIb+HRhJE/zg3AaGrgnBWEswkkP/oVOwmesRq7+6CLUAUbrA91mqGr/eHM97i5YzpQw69AtNku+QN1wRv/1hUCGL93KlH2/Etb4PVyqH3uiXm3dN5xDU3tO3eBpvm3HOFQKUewsquaWn+2prgMFA/7RwM2IrgWFw+n2Jt1t/pvLyeR76IxKD8+OjBUmmBlyqe8ClFhaMtm54NpFqNlRxnF2IHgthWwbm6Of12K4KDxu9GWhiW+CUfLjwrr+uOSySWLXnhYDNR8yLn6Dk0zRLFYj7qtv9NmBV2j4jst1C3cUa/WPXC8ZaunGNpDd2JrXEYco/PGIUsDgtglAyGrQoCrhcCpi3UE6vtflggOVw4nWJY0hTRcL2OGMuLlZwQplKx6t4MpQOBiySukITHm/GYXDjykWjVghOJWvsoLmVI0UIT7yk9eNChD++UZDb8fO/IltrlP3OMBseyoN6ybh5w2BP/atu9S2DetubGZT/xdHIQpjtPJbUhg498a9GW5W/2TDYsX0VrzaALgFxpbljfKU/sJbg/C7NfPvMdvywcj063gYI+J/Uef8Xb7va3r3jIy2pXoPOtzYW+H33iQ1P2JKZv6YynJrdUrfqIMZOyarDVmV0Gjh085eIdVADi5w8e7BmpXvUtTex8dNNgPLnPjjv9zgsaGxt9Sz554FJQg/+gbDVPt1h47vIzJYOG3ZyMxDKjdRsPM1PxfhbhJzJWKl9VMQgcVAnDReGfT2iGygANeQh0xqgMCMPSxIIG7i7ELPoU0HgVgihG0DuGFUTZSLZWM4zT4s0oZtVk63Il2djMwQkZjrMYho1nFPXRAkV9q7JKxqyDMthtQs5VMy7+WmaoSe6sJagLiwk/2X3MZTdTVHCHNTnLFky9mLXiU8Fc5d1svXtAcJjRlxckYnGZ/yroe+LNs3/5cPjXtZVPMoJTMDHseWPUsPOuqV7zashJRlbxPJWzpwSH6ZIkmScGHfoq2Hm/0/z+njssEbllztQjaaK+RjuqF91XLMJFQp1Hj8/uNGFx2yE7hZ0oy6tY81VnXYvk6slWr6HFadqiGU6SvFKgcB9dbaaVRIPDeTK6YBdkowQ3tABcY9CxtELTVqBs0mOdtIPPUyCayVZRNP8TywmTjGR5GAkOTftkikpSDjWTFcPVgezuX/IFR3+fLHvzHKVl7fW23pSHcs/msj4N5Pa7p8eIK+YtnnbVUC2y7ltQez5RlInD5V+2z2FPPNZ26TtgwfunvSMJ6vE2VB6Hy546YPKjv5kmHLHm21vPsrXKFxnGgmvnV4tC1qQeE+6u3vzTHT0SsfqV0GFAzwz1dC/B/bmY/co5b3tF5gRUP0JWr+f7TUxPECyf9cKQSMUv3xBLD0APaAn+zucOPuy6jmDs3WHWm9dcaCeanwS5T6m2dNH4sx/daT5/xHev33yDEa25S9d0dNxVPOGiKWNOuflH3DfrzVt7plrrH4UaPwmX/KOEwOdd+42/tNe4I93A4DXzP+lRtXJuz3gkcpalq+NkgfElUvY33YZNur+1YlVS9IUGxVvrT0y21nbieDHL52F5YuuuVsGFnZE9kDcwuJvlcKLAJqyA0RcMYXAwEQhHxVlIMEMYim6A6lduW6kWmsHIiYJKzrE+UMzIpv4DrmuhCtKrgm+ee+9dtFJzg4pB90BMPr8XY4Y/5jP2Oz+/+47jMxtn330642gvMrTFuD5rbeY26FJ4gULAD9sRHPpvaRZzV/GQi296esbDT1Rkdf5HRWMDGc07xgW9RoZjzYuEWCq6iWOdAC4DiNgdwdHwEbPU6kzWV4WdDj+FDgZ38EfbOOfh8wUSn+rYukfVoGvh0JfOWNd70j2uqwOibMFDeaJQ0ElJVA/Xk80jHCPlN4hJU4xUBL8JnRjlB4ENXALPGloImsmmmV43FmfhsVPA9xR0VpQF5h8oMeTfSAqeGGU3UhTfSDnsOxStfR0s2R8kfP0JyeZVlxqmRgxKXOv1BZ9TFO3HwYc83THcsOzzC28jVuvNLJWi45pUz/Hh2wYf8bQ7021XVEiLFt76HWs3DUfnct32LfHljNq/7y6yCLcsfC+wZu37P2aG6f5x0//9Poc8e0h7FMjugDnwkqvnL+QYtY/k4UhM4e7vO+lJd7Z42Scn9zAJu0rmRezeQPV7hvc5YOo2a538L+KvQ3CvXfCOl7OPx5k0zZG+HHnyo4e07SI/vHHZV5wTn2LoBqHFjKqB4y8Z4svt8pt+eGh+znz2gi+DkjUhrgu3jz/3yR3cRtqxcenX2Wt/+GAVEGkmuk5QcsaMycFhB1HHHee2yOrqanntzOfuTzRX/YOnwVjhghtyO/c5ZvBB2655sODr14ZVrV1woakkMCyGeIIZd0w+976pUAHjs2bNYrOpuol1ZcsnJFprQizHl4KqGy5ytujYBjQ2+F1o5Ti5SwG54Rgi9M/AJtAI3JlI21UH6OzKCbAHdoHBi+ttOqDwNEH0z7NsY5qjxVpZb/ha1kl1QWLBcTSM5McxLYvKmG8Lmcd2GXL+NqFNiC0/P3giGC1AcoZktPHOrggOzki8Xi9JWdLLRQPPOuv1T+665Ttaun1JbSU5o6hw/WUHXtk3uuGr4mjr+mVgwnl+i+CwonoEEcltWn7/U06HsttBuW2cO/Va1kreS1MmmHw4yYdNEcOQnBjLyg/qerRelEKjTDN1qGOqAY6iaCwrdBkx8A/cFGY+tqBTcQkcyhSpq32+AEoeyip9x/jsNBOVq6/GNKM/w7HVnK9gcVaXcd9kdxrjpsVfPv3mibZafrtPokckNGsWLxe91qN49Nt094M6LAwcbljw8ZlTvZx2BQ1maUxh5vqyBp3fa+z1HeNqiz+96ERHr3kL11pgOckRw/0v7z/x9l2qt1Vf33CgEi/7EjSmzoSKJg4Y+8Dstl27BFwHvXLmtY/xZuM/TNskNiMreT0PPyCz9CDX13LxJ2f2hvtfKfMCZUMPywvy0G4THtmtIv5fQLo2/gWAoVTp5kSg8kZ87sY2ZHbqc7dp8ziBTWgrUrho5tQ9WjgEKqkOpt8KMB+gUpu7Da7DYH05kP0ZOr7irKKWaBk/h6ka07abFIAyGn/G7Rf7sjtdlTKg1uqt3eq2rHq1YfUCMDd+xdDJp8078rLHz8gp7jaCl7wzWCN26xePnLvsu5dvuDFL2+jvM/bEr8afcc9Vh1/x6lkDj7ztYB9IAMViphDaexLnL3iG8OH5QGNVqq5Xa5pRbdpU1LCcpCB5QYUFiShJ0DihWULjRKWHSTKDXoHyy4zoF1NjckPOfUVFoeeCXr0LZtnwSEiU0HCh8DC7Cuu07msna6ZvnPNMv7ZL7kDpqH++bRHpfPh9R3AJFEs8TT47ArdCkzDibiwq//nnT/SOtfzznO497ugVkI6GsjdAShbCUXz7eXYEngPNYceNEjHZnOmekv1P2Z7csKMqm/foXRKl3osDXxj2heSPkRAYCZARkPwFWeIdnfIDz4Y8ymlB2QkFfQKNrjNuOiooKzfIHoSz5PEQfyCDWA5rGxaV0DWnSVW1KsxObFKe1Q6X9QERCq+CkjqY5vz7BUsnHzDwsGePG3jE81f0GX/b61kl+zesmXXn2KWfXzBTYppmUKzULWllnd3vkFcP7DXh7le2JjfEok8uusPD6Vdg5JNqyjPkgmGHbE1uK1feymtayxUYZI+kq+lGqyenx7ttu3cKw4hnZoQEStOt2esahu7R2idbFr1yNGXE/oGTPai8WS74SDu5IYKFIw6WRAG9nrEDMDQS/dMc2P+T2Hnd/B/EL29d8Y5AJY7HKeqURW0qGXzS6NK+4zpmPn/54Ibr7VTd3ejMywBhcf7Cfw0/8rab23bvErNeueo+P5e6JqoJDxxw1iPXtG3eKb544qITBaK/hU6wGNak2czrh1767DahX4gf377/xtaatf/iGWg4fPDFgy965Jy2XTvgmxev/0eiteF6r0gKFIutET3+pz0ZxZ+OPPKSna4RABWMXfT5c3xIIlxFwzounFNaHG3aJGUX9R6tpWJZllJnmolmYHpQMEB0NOHTvRj8g7GMDIblM7KPZmiw9VI26wl3hoYzkWMSbpYLzJQS8PqBxKm1plB0atdhF+yQBaZ84cNnCJT6gmWojOrOrqYTiW6t4ChQdX6fTJKK80nR0EuOdDduh+qlz4421eS3vEDzqJwQ2yo4OA+oMZ9XIiZX8kN29yNwkmCb2e5IZHYoumHFi6zZcqTmLpWIQdpwKRxLkiqZq6eSyx2Ko3leciwrEXNs1QQJnK73+JvArThxgX9oIUBYb5Dy+IqJpSUXW3qqjBPkFjNa3sj7iN4q9jH79j1up/5f8FxCy6ZdeSjFOGcRMz4m6GFJY6vzYk7fE28r6j6uqu2wbbBq5o0T1OjmrzyCxUZT9CxP0fhj+o78NW4UsWLmrYckGhZ/4hCTweSTpiNN+3ptn0Nvv/32dIHtBEu+uPhYmYm8F01x3w896iXMDrJtoW6H1TOv606b0Rm2mSzBxWriGreOh5BcAABoAUlEQVQ43HnipMLeR3UkE1gx44ppAqUcaOqYn5BoNMMO7nPgUx2xq/+r+MsQ3PwPrnuP1ZuPxUSNPDRAImWeve+ht3T4g2EvvujLu9+nklWHxeMJwoke4snsetvAKf+8ve2QHQAqJ+eH1674XKaSQ6OqcPWk8598sG3XTvHxwxdM5ih9OpoyLJiKtOCpzOo1auK+40/dYbGWr5668hVKj5yaNBxT8OWPOvTCu3c5IPvZI9cWW3rDBwEvOxRdmXXLrmN5cXZWYfdHw0WdV5f033bx6j8TOLtZtuC5YZZePpSY1o0Ca4VSiu0qJsVkmnlfyXGdhpy3wxJvG36691yvaD1nm5i8EwxBrEnbmah+nwf6ee3TTkOuOsLduB2aNn55mZEof9i2NAoVFGJrgkMa8sgcsbiC77J7HH0iKNNtZkurN80uthNr3qSU+tGaogOxsUAAxKbFjGmW1vp4qOCQ+aHSQTusO/pnYtPMa4sNRrzY1psnAxn3pykVTFcRypW/fuAhj+0yPT/UEWbRJ+fO9fHxoYkUtZbx9xgzcPLtO8wG//L+KW9KTOIkzNSDLiOOUHLP0COe2umMdzuqV743unbdtG9YVqcsMfuYwZMf2eVqYSu/uaq3lWr5QGKpXjj7qzv0Jknqc2jp2Cs61iSBa+UWf37OfK/IDDQwzpjiNEH0De42/v7/eYJL18a/ABzbjENP5BqpjKMRK9Hco22XC9inDz74hvMtIfc9zMRggwGUaNx42+w3r3yufMW3XdoO68DSWS/0/ent615z1OhQxQClw/M77WW3RsmAESojeC0KzBpUOmClFTWunTewbXcH4FrsQG63fyoWV+0XGdZUWne7rOJhl99X4e88+Ni46sxzZzVtPZe2lWMrNyz8ccPCb2d//+oVVy355pWOdE9/JoA0tM7DLvix2373TA0Xjd9fteVp6ECKIUkiZ2ZY8U1vVK1667i2wzvQbfR1zxuO5xIabCt36cYdAOYpmp6245qoO4OlxrM5BozonZioSG7u2hmm9LU3POTk7clt08JXi63W5R8KJDoaZ6fxGlje28jxGSeWDL340M6jb57xnyK3WM36rGXfXHvGmplXvx5Ptq4jas3VtBXvr2tJYtg+1ZPV/9zdkRti45xHJkAl3geHCjl/6SM7I7dEw+o8qA8DceIKge5DplK9TdzszpDX+5hFpqEu4xmdt1P1L6yYft0O6bIQq368+1RLaZwGVnwvXEpSM6jNphM8amtyQ1QuevFgWfL2xrVo8bnS0MAM/MJfAH8ZgtMTLbU4BY9IQa0wKeaUud88n+NuaAOaL0MPv+VEIVgyFQe+HTNFaCN6btmiD76Z/dY1z6+Y+czxCz+9/9hvXrvitcZN82ZYatMkbFyKZq0v6D/GnRHdHXyhMIWZXN0GCS1QV1UiezN6te3eBqOOvqhB8geecYfgWWb/TQs/K27btVOMP+bick9u6eEOzS9FD7cUKBLgaeC5pj6ck3iwccuc6d++cNaMBR/fdvbsV88rhmv4059dRtfJK7sVn3W0qjMvB32im5+LZ0meFdv0VvWqd3dYOa146OVPRBXqSkzEiCmxt6cpHAekaN4L17pTklOTDSbOUOJUwNbA8kWzVLOEVay/72nenNJtzNINPzxZRJlNn/B0cgjm58NEq4QLttpS51MLh128QzryPwPli17Ir17+0sRVM69+u2zZI9/LdOplxomcwoBGwploTPBqE54wct5FXYZe5K5BujtEa5YcFfLSjGoKq3MGnrzTlaU2LXquK+3ondvmX1w4uKzabwA6A4WRPBtMiyUMpWeryfJ3Fn9y7rfrvr/jqk3zHjlk1fQr/7no07O+NxMbXuNoo4RGNyE6sNzxFk7uf9CDO6z+lmheNUTigCxxdgsAz9SQ/Nm7NXv/V/DXUXAO1TH2ga4ilB7PB50xsm1TB1A9DT/qzn/SbOBUTgo1ojMtZaQ6EbX5nPrNv7zTUrv6PcaMnUosPQ9JBAO/Rdm3ttfgbb3bdwZDSTno1NsBILlYS+0u4xh9obwfVJtPUabSdeXPs3q3bd4lJpx0Y33BoCkXs55MAycH0GzDyo1JAClbCYkMNTHZXPaCbhhr5r73z7d+eO28f2xZ+smgtq//KaBKS9XSMXeeHUs673olDsgfCtuIM2Z07UN1q9/vWOOiHT33v/Fh1RRvQ8WF2Y/bkSY7oHcLHSu2Y7A2sII3g2WhI9qOGgOgIFOqsdlkvcfkdR21jbLZsOiJrpJP+9gjWIMw5Q+apTYjJRhv8ckF/Y78uu2wPwVA0J5Vs247ddOPt96falq/vLXilxkclTiBp43eyUSCJBXLJTYEBwqSYQP/6rX/DXvkomQZqRAL/TXFim/m5PTdqbtHorUqR+YdEet7O0xT274f2Sm8/k4v4KQRznY7jk5EJnmA2rr2wdaKuZ8bSu0DMqePYRwVFCdLLLHwdaHb4VP6jrt9Bz9QXNQbHt4peC4EmrEUKzXzwb6/6Xbyv4C/DMGJvoyYbuGMGj4wqFAsReJ1my5q270DRp/68BsZxSOmUEJ4Og2NCP2YXNdyMC8VUICYThzdLjTDIRlFvfaoUm5eOpfTlTgo9F+LzVCTu+zJRk24YgWYsmtxmQVVj3ckUNwd+o08/GfB47+L59ltemobeMLN2AH3QTuWTIzW430y90Ttqplfz3nzzO+Wz3zo4aUfXdd9zU8vbJOJ9o8AOgknK3+/63RLLON5nDWGAjdTjBZZd3/Vind3CNIv3vfS2ymp+Bsct3PV7VbAhI27BCv7cWZw669ghEdSM6qSWurg0v4nbxNfWbPohRLe1j8WGHtwLKHAdWJiS3i2tHx9fp+jdgiy/72Aa5fXfn1VacWip05YO+uW71Z9dfls0Y6/xplNV1NmJIOjbGKCase6k57Ph+/AyyOzJKVxM/sdOPUWd+NvoHLVB90YMTAqqcL57Ngu199lGQGKB+tauoAwJlr0lpS6H34DWQWdFguerI0Mgx0lriTnhhNCmUF3YgPrweUbtqfOZgKndht98+md2lxbtkdT49IpLJUqaR8axQ4Fvro0r3T8n5YO7T+JvwzBZZcMXQG8pCApIXTomkB+7/vzJzfu727YCbqNPGHxiBOnHsj68q9leW+LiKbMVmoBZ6UcRp6faF67Rz2/qSaCGGHV3iCxMYeLum/VPLcFFaIiupqswhhUnhHCbZt/E51Gn3W/QQlrMJsDAm9ZTSZJC5gISY+fMLRJlJRBWmMpQllKliTw47SWdZcrqYZVyaY1ixd9dMUDSz65/B9Vi98eCdeYLrDfiVCvA8scWnhXltLeMy7JWSnWSWx+qHrVG4e7G7eCHCo9P6Fya3H9hD3HtmyIERI2LZiMp8ulPUfduA25la39upSmzY9l1umL66tiC3UXO9LoBaWBSb9rZfitUbP+3az1s+46Zc30q69aN+vWL0zbWJ9oWve2yCjjJJ4MUlIpEk/oxNJUsiVJk/UxljTWx6DhwKXDg0H+AdM0JQXynsKOoe20u0VL7aJc4ii5JqgnyZO/6+8wXFTVTLNdGCNROUZymOPc+pvtNrP7qTFK9j2Dq57hMAkCS5tDN11cXMb0vF7Q67j9Bx30xBu7um6cgErGq69EK6i9n0LHaSPZuBDHbtNb/rfxlyG4kn2PmW1b6mZM2ohAdxGasvwgjTD19a+LMuwEw4+5835fwT4TiBCaiQvE4PJ6CExDThz99ZHH73rVp60hBzNHYi/a1nmnAbWj7d0OgOvysryAA8VQqZw9Jrji4mKFlwKvofmD/lw29LzL/AXks1B38pG3M6nvNJTwXhmYNj3Zgcs3ui4SFGEdrSVHohL/9ArmEw0VP09b8tEFc1dNu+arDT/ee+W6Ly7rtearyzpVrf4oo+2nfgNOEH3E2m/QXfDYTol669qnq1e9vl/bZhfBkv02U2LGcZpB1QkYe9aO9lzuO4FjwxnhHhBYih5ZJg4dfji/1+HbZJdNNDTk8WrdJzylDYrFgdTbityBa2M5Xor6rG18DXcGNDfXfTO1YM23d/SoWPbKiRtm3fTk6ulXzopumv8DT5Kv+730g4wTHQeXy2LHhWs9YA497M00iiHVmUPJG1Yped0oIl/anUhz3CRYjSSBIynDWdtj7G1ftP3UbyKVbBGh6tHovG0lW3dZPobaopsmxvGnD0GSMbTIvhUV3QPuht+Ax1cwXdW5Wox+QZLze9CRW6hi5eIzBh367GnZXSdtaDt0p1j7w03nCqzVT9HSztZouMRTtiP6indwAv9fxS4L938R8969+lVKj5yWAvWGzQKfu8BDD8X7zxtx7P2/2YtDxWV/fPvaiy0tepdjqLIkSiSedM6cfOGzr7Qdsks0rvnEN/+b6WscUynABXYQSJAU751z8MVPjHI3bIdvXrp5YipS+5ljaqKc0+XzCafdeviuesvtMfu5m/q0piqWS4xJt4TyyOrOI0h5MkFiySjJ9AfJ0Uwz8WxakS6HtNBzywPnYbDXosE0QSLHVFI4OaODjWFZuknTvM5K/i22o35laVYD9sesr9ByWE/KVLZUyYEuxXq03uvQ7ACHmGcxjsGk3cbwlTYnQ0EMdOc2JXRucvfR12zC325H5dKXT2Xsltds+D387Zhqfttp6BWT4b53MOVrl754F8foN2ia4k4qRJLOp0X7XHgMHNsWJ5FG9fLXX/XQradFWuMEg6TQZ60dYMoTy+EXGonoq6wvT6WNeA3Fy5Jts5lmogZ7B4ESQnkUw44wleYetqNhJAqDJIzFhm4p6BhsOHjm7R4NdEwC/FZjsAt5TcsizakEyZL9xO/1kz5188gQu5Iwkpc4fMYzPcfftYPpviv8/M5xk0XWns7BgzL5vOf3OeTxHfISIua+d96ZIl33Eq5ch0CCYVnOEjMGnj1g4h2vuht3AyD17IWfnfO9zMR6ObYI8i1zOpDTP7vtd+Vvundg8tOGDTOW0WY828RxPHj+PJSZaTBVuf1O3Lc9WuN/HX8ZBYfgxOAbGKLUTsvY2KDREsvUHqxc+Onw9NZdAxvOmJPuf8QXLj6CsN6NtGNiAezR8kBrl684jXb0fFQ07TBtCxcnGf7Lx4/t4Oe19OfXspORhhuJbYg4+wTv00vC7yESVmMS7jOJiy9VQc2eW1VJWptqiZaIgbpIQsMKgipEQ2nbRulSEfwDJoT7GX32MJ5VYKEH9/KsT3ZkLxvrkxOi/1mYJdyfEZaf9PKpZzi78TVoEV/SRtMrfi/7hIfXzyWWzmxv4eK5o3GNiLzTReDZj+x4bXbbLheFA854S7e4pwN+j7teBQgVdWfk5oIRf1FBeQYDMi6FuMGbN+yy7clty4LHL2Cd+pNx5f/2ca+tgUH6nJMcEg5Ij3vo5POmkfqMaC0f+IXYM5lh/unMDPmRLL9xbYCP7x/w2jkBD8N4MHsRFA+qcTe5AU5Xw425PL4V2kuWFmQSBVM1Fmki5Y2VZGXFFtLiDpGkV7Jnef/vWjWOY4Eq4DcxAaWpNJ2xfs7jJ7Xt6sDGnz/MZunERTgU0w6sejzjMKmWDWfdeutvt90tPz0UZCk1SNE8obncm/pMeeiIPSE3EAJ03epPH+WpWHZbDgQXmE+OlYKL/irkhvjNQvpfAhumF+oOt1jiQDm1bUMTjbYS/rK1Mx5dMuvhYNvm3WLo4TfOFMOlx6UMkEE0fe577926WxP35w8eKNEjdVcRx+oYf0NghQM7g24oW/b4t69cf+Hy2W92Ll/0Sf5nj//j6OrFcz6jHH2Mu9YA/DFUvXTDV1/t9ne2hsiGWMemeNVmSEG0kRQRhXAeL2lUNLJ67RKiVeJKbtjk0w0TY1BxgB5Ixx0IdijGdmhvk8UF12iO9I3BZn9rMHnf6kz+t0kr/G1dszmzMUqvaEnQdS3RpKKbCvF6BMkyk0TTNdfJH9URrva0fcPHzzEw4fyi0b9q7Uc3tm12gWTmDLnkyliSvArlq9J8YJemGyV3nu+wck1S59c4Qv7p4fzBHQsSIxpWvbM/42gPgonPuOt9bgckCVQVSPQaEIFlpIhXxpSkNmmNxJ3mmNHckqA21rUYP0QU7huFZML958Ir+1vVEGaqBv2TSXurLMKlUOViXCqanDi2lzasKVCMYCVEykikbDmpiMaJKPmIFzrVTDVCLPiOO45rOx2B/HsC0I8+rMDp+qNyrZVzn1nyxeV3b1rw9L7xjUuzl3555SHxxi8/ZkhySLu10A6cLGBJcv9jRt2wg9vO9miNrT9c4Jw8Ryi4tc9BD961p+Nm63+4/S5JIMfhwu3twPLAOiH6izuc6/8K2K7q/u/jl/evvYKzY1PjKZVqH/jEsRhZoMHMED/rPfz0UzO7D/91yand4PvXr79MtFofccTs54Yff/uF0Di3rU2AlbPey20qn/+xrUaGY6PGIttKxLm9PHTH0Ivz6NpQBr2fDhu7c7QDjS5dQbAhKrrV3GfopCGDDjzTzTDyW5jz3h3nROo3P48DvLStk/nNCVIWyCOB7CAZaDSQfLAbGI4nHmjguLhvQjHqeV4sk/2ZX9tG8keTMaKeYOdERuE+sYyikTtEQpSXlzuUsjjExpt9yUSFpNlxmeM9fo71DmRsarSmtubbjp3Js0KO18sISHSqZgP54XgilAKFy7yh8uFUWyw5rnDgadt4y0M5UOuXvjmgx6BTlrZt2ilq1s3oZYgkWlIyaRs3HRwS0JTqrwRWH5VIKoRCJYmEQNuEF4FYWM5dQ9QwrAbasWIUxVbQnLyYotmlarK+TOK9msrwySxfFzjK15LVe8w2KhKetdO84Ss+pcezlfrNHktvloVA8WBTjx+iK83dgdxLBdogSXjmjG2QGuiofjHCpD6ikpzmCjKpRwDUjEg8mK3E4ucNOPix37Qg2rH4y/M+pbSWw9oJBNWkxyORhGq1OJbeAD1TV55RWUWB/dv3LgAsd0LLEV9On2P7jLt9m5Wz2rHii2tGqlrZlxYtbR52xCv77lJFb4fNvzx+S6plxW22rVBp9xScVSPu+F3MlOaG/UXji0detUdj1v8L+MsRXKR8eWjF7GfnsUTrBqThbkOCQ9bBJQJ1Iv+Umdvv7N4Tz/tNj+/vnrpwsEVpCzGxoOFI73rzut82ZMr5HbN3cz95+LBE/fqbGcccgj5XWFyo4PDn0I+bwTG49goIO9Cx1fVdA7WBiSvbgYPWHDRIWgpdf8Slj+zWwx1RVTUvY+WXb8yhzHh3TIiJJhRLMIQSKjeOHUGNo3GyBAiOosVFDkV/lFHU671uO0nZ/e8gUjEnrETLRyqRNYN0Q81iWHk4Q+yhPO+AckGHZ1SODEkZgfWFBcMHUQVD/u0lIttRueTFy4Oy8XAyhTOm6NqAyQMwjE2IGZY+E/TERknKWufL6vazL5VbTnfv/qfN6tl2k79yyQcnqC0VE21LPYanVWIbhptkQQdzH8vfYkAlw7NGpwmGpSMOn3Hs9sv07Qw1677oVbHqrfmspXndhM4dwDpiER7Iy8A6hvuwamG9gpfrmrLVcAHLWIQRwikpUPRAdv/TH2z3pcPJlLXf3X5usnX9tV7ZytWFTvcOmHD/9e6XdgP4nrRx9t336YmKSxxbwZC3NrDuzKvAC7rJZp/ca9ztH7Tt+Evg1xL7C2H+x7edaqXqXsPVvvE5uJUfXngzmMrZZj1V3mDWv3IHH/FGXt7AXTok/vDqFZebqdaHcZxDFHmiGE41NKVNtsWmiG0GGJrfl6V0Buy3NJHBj+HgNM3AsTqlWrpWa9uWBgQEeygBtE0IpE6IBsNGxRW8oI7i9bmZKuD7FCuWdxo8/rDBE07awVu8HUCG4jfPX/qAY6QuVnUdfittHtAsECqcDP2a3ISPtljlySi4P2fghLcKC4ftcoX1PxORiunh5qqFXS0jEeQZz5kggoY4hCnIzfJLTTHqtsIhF+8y7vf3oHbVp330+KaFgsCJKTW5hebEKC8EPkjG6meFswdEM7od+H8WA7llwdNjtdbN11N2YhLOWqeA6LCiuf0XvDCjuiwiKVHVkqfTEV3H3bRDcoKtseizC95iqciJKVy0uo3f8PmKYIGgs3A8BZa2qVQ5pqGAakVOY0GV+gSRz+UZw41wsay04wfHoauMBKraXg7HgfIjNkNxuZLA99f1FHR+QL5CcOGAURdOoMJDoulf2xEVi58dGq9bcafEGZNxfNfGut42eIUUHgT1ltTF7/od+Oj49Na/DuBO/nrA3mb+x9d/yJqRA2NJsAjbCK4dSEKY4cKhxVnw8d2skiFze+x3+logKR0HUJfPfH7flvpVR2qJ6CXEsqX2QG/MtkGDKsNKiwWDsXfoqI4e+rjitm5zmKnkC5BS84t7D1sU6DpoXmFhb8z+AKd1AotnvNq1dvPS/W3THmgZ2oG0pWahekMVhqrOHScL5K4KhnNOGHXC1TiItg3mvHtPv0Si9X4r0TAFJzDwqtoJDhPo4qwbVHRic74vQtndL+s/8aLN6W/+dwD3xjds+HysmdgyxbLpmuIhl+w2WcGeorV64RHJ2nnjQfIulANFn4S7TNxl4/y/ANaZDd/der5tNN1rE8OPkwNuw8EHBEYEurr4PAxRTLqCk4tv6Dnupne2NwnhHOKyLy+6jdiRa1VNJQ5ULDeBKcMQ1aCBjPivoMNYHMwZsNSX3//H3C6TmvEcWNer571S2Ny6fIoSr+sDde9QlkrkQ8fq1ikWlCSuCo8qH0dkHZuGeovjvlhpgDhlAeq073uH8T7RddClP7eHvbVULyyuW//ZKFuPHmDqydNE2uAxQaj7PSS3NoLjeVDqttjg83U9oGQPJij+1+A+p78iVs58pLilYd0M1tF7KPhgtg6hAmAnhOsh4AySojr1lqXXAJkpFs0INMt1EXk7qGJvmJ6Bd4EU6dJk+8wRkJMscsSkOIWTfB8KgYynRh15/QKoeFvNLe0cP779YHc1Xn9AIt56IUus/gaoMQ3MDlyKj6KFOs7r+0zy+T73+3OMWKw5V41HDrW02GiBJTm663EOJ8G6tpWCkwWOsJ6ch0Ycd/f1SNbpX9qL/yssn3HTQZQVfYOh1JBLcm0Eh7XGweUlMbMvJcCLmycHimfRhJ9LMYxhGdFByebNh8L3hqum5jY6D3RUmko1s1LmF8QSnu136AOL9uSZrv/p/i6JaPkhSrThUr/H7oyJPaH/bAOeGSpMO9o+Yt4/w8D5LXqDYyhNUMcZhvdkcQJTKrJQLxXM8dbGaIg2gsOxQa8nSDQq9/JeY298NL3zrwUsgr8sFs96doJav+pTS4/LmroLzsGnCQyBPSVUIFBkDtGgRrgxhB0VNI0OgoN/aDjO5/US02Fm+Qt63jP04Etm4q7fCxwTmf781acbqcRltqF2x6zDaDpgiBIqO7wmVI4cEh/8sOvADBXL9fJAYoMKiuN9Ipilgr/guRHH3P6PPSHYvfjPYO23tx5gm02fEEf3adCxthMcvsG3OAGDs7C42ha66OBDZGkb6qDl+iKyPEVSGJHDht7053R/osfwq5bhGX4vyha8ntfS+MsNRrzuHIE1Rezk08y0PcGlmzgPFQk7V8xI4lZ7HCuGy0ZTm3G/g99tA9Y/6FC9Ek8SqvjYgIOfvKxtz18Of2mCQ/wyberZasP6p2hb5XEQeHugo3ybs7wLfOt+xKeMr+32Ie8JUAloRnR8WQVTO3U97La8gbsex9tTzPn86YJ4bdnlyWjzeZSt+dH8xVhKdCFBgsOK5vpjuS98D1+Cp4MNJuQTiMp4f+w+7rgpxcUj/zIzWH9XrP3+7osstewJy7Qoy9VcSC5pgsMqhcDxOncQFtgCnU14DlQeTklwgW+JN/uWfmNu36NMu7+FpTNvnGLFtjwtcFqnRALXjdg5wSGJbdPY0USAeu4esh3BYafq83FEtcPv9Zrw4AlwTPtt/eWwzT3/VTHvg3+dYShVj1O24nWzX2yF30twoivn6Ybc4kFXDjr04p2msfl3MOfTp0fVb159HTFSh1imCkrShgqVrlw7Izi/lye6Ra0MZfc7YuhRl20TNbAX/z2s+f6Wxzmr+WIlocEzRKW2LcEhueG4MM4y86CGbNa7yWF89/ab9MBvplL6vdj04+PdI00Ln2Gp+DhMHYfqzIXLXukmvqcEh+5AsocnKvG93euAqRfQNL1HLlf/q9jmnv/KWPj5vZMTTZue8AikazypdgQH7ynB4USoJEtEJ0IZ5806aezxt85N7/nz4TgO++ULNxyWam26miPmcI6xiQrmDCq6doJjYZvPKxPVYpYIknz0mNOmbmn7+l78D8BxquWVs154hNPqzqUdg6SAWXAe361SUOF4MEsFXiSKwdRJ/tw3mczSR7v1O6sy/e0/H/Urn/DWVax7kmgNp9lAuKqbeRd2/A6Cw4zBFhFMh/E8xE+aekv3v0hA/e6wzT3/1bFi2qNd4vHq+4xU09HQcboZR9DXyHFTkqWxPcHho+Uwp5gD5CIF3gmWjLxln7HH7DYI+c8CzqzNfOHGUywtPimRSBwmsJaQDr1yCC97oqLH90pen/3/1XPIYTusIPVnwbbtcCJS2buleqNttKwlSrTSiSnlJKt4nzyJ9wcdPQXFZRFbT7mFZeEC/rTp0JTM81LA57CcW4qMKzkB0GhYeE/Tgrs2RlqNCviPa/ogbJQ6bR2LZpvwbYPQOMgNf01NB+vOhDaajNqOAhaXCJvbotzgvftbvJcxjVhzqmFdLe8tYjgpRFhfmEj+Uk70Fm4G1fEfI5LtsWraP09hKPUyx04O0YBY0GdNkry46vwWU9XfCpeOe6W47+F/qn/i7rD0i39c4ujR6xhKy8flHXXXTMbV13ZOcMh/8CQJB2SsWvx6Sgxd13vsnR+3HfWXx9+K4BBAGtSyr584KhHZfKWlxvrLPOvFtUxxwWJ0B3F7WHhhOBPPciSlOIZFMQv92Z2njjjymg/dk/wXsPKzV4sVozLTMJxwIBDyRJVEbff9z1m78LOnAysW/8g2tCbB0qEZXUvgRAk8t3TU15Rjzx2o61qPhcunGXZE92fldO6qRBvYVKzJUnXVkxGSPbjGFsZdCiJNeSQWrBCKcBJGA1BE8vgDXn8wj6Fsh6VxrQkoIo4QQfIG/F4PhccCm0F7YNMkBkqXgobBMQKRZS+hoBzRh8Xdz8J7OAbTQzGwHxc+dhsSC8SEfi7oyIewYFvbW9sy4JT4gqcCmy0dlJBjkVRKIaatw6Z0FXXg+t2MsnAcxkSmUknLNJUY5WBsAxIqfJ/mGctWG00l2tgu290U8I5jOrYBDx+ugXIoLA3GoSKU4IFyCFJavH6jbuotgbxBvCgEymtWfzDPpoFmLZtyF4FtC7AzbVoLBPoQMbOLriXLW/uMvc2mKCoFdY6pXvpIv1gkIjoO7WRn+CMZ/S6rAqL9rySFnP/FdZ09rPEvXW06QBCsHNuGMjUoYqGzMOxHKwEntXhZICmVIjwjrhd8uS8antI3eww6ozp9lr8H0rXnb4oNc18fW7VmLq4qVEIz/FCQBblQyymH4eOWqc2FFrM5r3jAz30nnf9Z21f+IwCV5F/2w6voQ1DQuGm1L6Y0ZxFGKqnduJ7SLcVr6JrFiRJDWejWycmZecV9m2orQBzxnU2T7VRf32CahilDMxZtTFaIgEqKtRWjKTCwHv2iEEgu0ODcF/bOmeF0eigkd1HkCBCcW8F5+B/jKDHsB9daxbTjmPob00nRAuyD7TjzjBEYOKVGA1nhufF3MYEo6DT4NSA1lMq4qhYSHA42uQSHVMyjLwJsh+MZCX4DFVya1Wx0VE3zDzHgfigHiAw3wG7TAKvIjZiDBmmn1wDAgx3TcmfACd4/qhJ3VgZuEO4bfQYpB9WTBeWBPIplY7mHuOmtCOxDdeW6QuB3dTifAzyLHZ4NpIopx4FAkYwtDVSqAe9hP/ymjbNOQJ6ur6RlRVkh4FA0m7T0xHrZX8BAuVem4rUbBK/PZHUjacFNAudqFOWovsy+XpZxyoVgcRNDe+tYp7Eps+fZDpTJTjP4/tlo3DK9Z9Wqj4+mKLsrMZ0+cOFd8UFBWbfA89xsO6llrJy3vM/Yf72LRN32tb8V4In+/4HyRTPyIw0bfQZlUh6hSG1fdf73AEgjuOSru7lUXAnH6tYyFmfRps2y/lCn/ERrjVf253Zvbaj08qJ3YDJWzxm64dM0kwaikkFu4P9+x7JEaEde6PS5VCIBJACNHVqim/kW2yW8x6UPcTEXbJwtEZ24qd5QSWFj3+6R4fHwL7zat8N7+IvNGh2UtyE4IDGPxKV7cFRwQHDoFI0e9BgCJuCAOMcRSsDAc3gPZIefHVBfLmHhlC7+xayuoIZomnNJTRBBCQEB4vZfCU6A301LH4qW3O2ugkMSwSGDtmEDyyU4DV4Y6maReAx9eoHQ4HOa4ABYPqDEkGtAfsFHzOKCKbOQrHBdU3RPTSc1QMJyo8KB8LBoXIJD8oNzY1ZkPLcNyhC+BIZ3+ngK9+HvwydgO7ck8dw2HJPOroCZd5FE8bdhGxzglhP8zzAclB28hzJlUMnCfQLBAQ9DJyHKJIHR8RSXBM6OAVEmocwcOEKBngHolorzUgZS7SpeCEfgDispnm+EUo1YyZqIZjMOG8ywfXxmjM0ZngoGS/7w6mpuFErthkzTNhm43lSnQRc1/bcU5v8l0rVsL7BBsQ1l32dG6jbuk6xbm6eo8UxNaSWGTvOC5AlZpuFjxXDfZLxBghbfXVeTUKsd1vV1ggYH26B5QDODxoVJOfETZsAwcBlObCRQ0qDk3EaHTSYSxRlU+Aa2kl0AG1NLRAPCQ4/ydOwjnmf773SYce6Z0ZzE9/A/fD8cxCzG0EBNyxQlwfHKrCtUOIGy0T9QEFhKEAUK9iEBOhwvQcMU3N+jHSMO9qxKc34QbUBwQGQUNGgkMIb3AmfxFMWAVahHF5haooHhRfhSmuAYTgKBBWqQ5uAwYFNgRopB2gVj0+UmvFaLGKCsaIIKDuQSLQQpxjcCbpwFEnMMS4HDoczAjLUNnDgyQGCl0GLmHIcPWI7pMjfOYoJgokzYD+oMCh1lOtIVRSO/wTZQWiZwGsXwPEOhXxqKRJz3dAkOyDNNcPhbUNht7zGnnRshA2rOAFWn4RQlkDxoUpfQ0JcRKA4fiGu2A+Vj8cN7jBdG5esA0aP5DGSHL+g0gP0ID++BGfEi4XA4Ds6Jow42XBSSI+0qUNa9MoqVLYaiqmlOaIT6sNEmXCttWy1Q9Cp80eJ5r8kw3no5s0+ED+bPoahADOpHm8zfi3TL+JvCee89ZmOXjaV2rN6baKq3adZLC95MSQiWTFaaK0enEnUe0zIYotOYrIIHgvCCUinkHJ3HISNUCg4Qlg6VGxsK5h5DMwknL9yJC3iPJIXmDXzAtuZ+Rp5BsWMa8FnDHj9NPXg8mpOYtCQaSzcWdxucKt1Y0sel1ymACo8NjfKSxuZkJJmMVmJwvaGrcbhmzSU7x4YKLgFBiYQXPZQKLVDwc2phYS++pOswLta45ZNlP7w3d8TEQ7p6M/IKo/WVsWhzWVJTW+lgOEPkGBARmNQR2hgDioTnKIuVRYfnQJGJQE6Wogk0Y7CeDJqVs7y8N0CDEeg2ZBqPgXsBe9U2taZKJV6Z4Hgf2rzYZIHkJWigliaH+g1hpMxj4L5x5WLbMqKfslrz4ngyCfJOgTKCtojrZUAvQEsZImE8nbAEsLgsG9owkg/8IboCzBhPmmoTiClo/ZQsugoPCMnQdCAtEwsQvopsBIyDBGJGFcvkbDmzUwCuVwAV19pSM3dDducpZzi23jXRtEFVEpUGPGOPDV+wTPgNFRSkpdsOMBOYdBxYdLJjK0DkUiYI8RLKVqDR6HCbaJa7P+iSHRIc8CU8UwpIG86GA3csFK/bKaFJD6UGShqPZ0H9Ojh+gB/hPYvKt+08IKvhSKRQvB38zBIe7gWHAnBFN6Bnd6yTBcVsuWqSJSkV6ikl6FAe5dCxKmAlQ41moIZKFsXL8PxyF1nJxg9ANKq6mjBBUdOsFLJSlLMlJ2fc/4m5/N8CFvHfFpu+uTRHc+gZIm/3T0UTQB5AGlBx0HTDymm0x2lZLCbNhMpouKrL0i2i4eA0Hg8Eh2+xkUHTgU1oEuF7OAd+Fba5KcnhjwUfMBIBzSLs8U3gQV23TDDtoGOmLSQoy7TqBNmvOKwn2thQscjvzwBzy0pFm+qjKAQcxnYkMG0YRrRElk10H3SAz5eR1zB3+muzu404sSvD8F23rPo6VrZuHS8E8rKUZDOlJqJEV1PAhtAsGMqRvCGRl/2yqUR0lk6lSnsPGOHzhQerkUbNMOKOrUVpf8Af5DloOaB78EZYHpQF+qHi+BqYXKDsgPhYikHXeyRlVoImj4QGZIiZUaBhYsokGlNN0GDkMgIcC40SjkEFB1oJrgXMN7hnGcN9wPS07BQoR4mkEnF3FXk0Y3U0CR0dTosdBKgxHUw6l9pR8bYJEexosCNxHwN2LvgZqAOVMzwLLH8aQ0+gsaP4oaBpuwrLTEYohzYY0UdTgp/VTKoiWrfyG3gOHPRnrOmoOpQFmGkGdBzwJRyT5ARQsQHaNBMRihFSGfkjsh2Wq1Rbyxp8Gb0mxZpXJ5trFkYZWvQ6ZsoCZYyhCkhwQLm52balsmIgb19HS3hMM8pTNJ/nYE/nwAHu4CDNsBT8wQRUUJY8KGMcCsCCdUDxuQoO+BzHC1E8WnCQa/oigbqMiuWOzxkMCCgzHMrAV9pUxllr0ISoFN3amR4DxW7TwNRdNAfv4FnDM4G+2oRneLSn8MD/6PjzfxtYCn9bLPvw5EJKEL71eMTuagrNkPQ4jDueAz2rO8CNlQYIzoaGhjnyUT1RaJpgW4aKg2aKaQChcQLRwPpRNCNhg5TQFaUJ9qu6rsRQbcn+EHCnWMNygS3ezLyYk9QaLJqY8YZaNRqpY6HxShwrcIoSi8neLCOrsBdnEyUYbwSTl/X2qdi41IT2HZQ8vtxUvNnSjCRtgTGWiJtQm+Uc2zJ56LX9ssefY+ACw7pKULm594ImHLIwACs/Ag00dNfIzoSeHkw4NK88HpnI0LQtaDBFQweScG4RiVeuIXZrLdws705C4DKKOMngjs25SgHH1XBMDQhru0kGHIMDgoMfRTXDuUoEG2j7JAOqDJyF3bRmA3lrZTlpzMsFRcqQXpxBzugcJp6MImLA7xIbx+BQBbdNMuDVA1+B7etugwcDagzH4IDDsNXDZxwfc5UdfIaCg4oMxOfeNXQ20LnoSiuJs2EiBvNJqmELYaINxJ8Jn2UBnin8BnZcaKeiWQg9EQ4foO1OQR1BQklCeaVShqtEgSCSWqqpEn5eg+JN2rqexGJmGSBDIQhlIEENsWv9Wd0lS4tugfpg+YJFfDK2YaWqp3iiYr0SMWegJQQLQsCKHObZg+IsMHU9bJsxsDo1NPdBoPEyZdkSTQtZoPyDgaBfhloIBIdEBbcO5e5maUYVCBeExOaSIpq9bjeBHRA263aCQxEIBAxvaEZ0iRKHUHAND7j7432FR/1H1pH9XwGWwt8WSz4/rQBqzKyMkKebpmADgWroEhyanTZRTR3HpoDpGAPME1yrAKoBs4Vm5Brd0LfoWrTBVhXVMHSH8+bSsifUZDC+DZ16joYqRfHxxnKxubkiq7l8mWjqqleHVodjcJIfftET7BxvbfZCz12sJFo5y7EyQA1KYBphTaWiCR1qKNZFk3Tv3Y1kZOWQhpotpGxLHahAIAn014DaGokZJJky3Z4ZG6GJagV7dLhS1DnuA8Ra3PEosYqn/0UrKCP06ySDB1SaI3vIwtxepDk7h9QlE2RYKETOzJWIWrGI6KAEeUF0CU4SGCLBNYBtBMIQiKyN4HBBcxAfcG3QKbgEBw0LzSZoYLiSio2dAn6G43lBJk3V5eTjTc3kJ18hqGKDNIF6G5BTRIYFZdKfVJKeeZ1dJY3EIsA9gvVNdHiPHVD7JAOPRATlqsI2nA1tJzhQbYSBMlCA/IiDYUrwB/5HIy/KFpB/rakilZpJMoHQesSbyGEFLMnJ9abPi0rdJUQ4N5QpWpL4CWdRXULFYQX4DVSL+DuoCPG33dTmSPKuikKlBGWB5Y/yHq5D8mQQTs50EpEG6HuSJvQYcDMMcJBIsxyTcmg2wrPeFEWZW1gZ1bu62TZiTaCmHFYQOIr38oI3TwKS1KGz4h3Hpo3WTXUWA7pa8HuA9CSa8/cG+dcFOoZssKltYFrgLR6uACoG0J0IXambfxB9COHScCwXh1EcCvMHpq8bFB1soU7wFx3xl8rv9nvR3ir+lkCCE6TMT1joeJVkKmaaisKwQSJK2TFaDm/0Z3Zf11Q1b70aV0IMbeZpegp5JMrRwTjnK6QNozHTsPhRaqSuS7RpI0okwaYpjqJ4P5iQ2bZpeBiO9RlaCq0b1zTFholEhGYTDi3h8n447oa9LZIOmrJoqMTjqptAsUoOE2v4SCJ5fSQXmtwotY6snTuP1LUoLslF4yZRoA67bIffxxrbDthmY28Ob9GsbN+DA+MMEgHsCWV5wATCxUIskpPtIWsGjiGb/QUE7CeS0jWS7Q+TIC+Sfok1pEvzRqIB6XOg5PAao6yP5Ik0EA/8AigZDgtH1UlCziEZuMYDBTcI30Xia4lrZLNKSKGPI0UBP2F4GYiJkHkbN5JX9UwCvQPp4gsDr1hkY0s9ND6BHBuiyAFZfmJAA8SZzIpY3P39Aq9EgItd4mPg+BoFFCh0SDmYMw2asQXHsvBqUjUSjSkkxwskjpk8QJELYH59EeVJpacbaVajpD6WIEGPh6SAfPrVLieHZanuzC+OrUKnA+dDJ2MgSbhh6OrgIeIkA5Y3ECaSLBYEUB/+JpZrWkchyaFqQrWM/RTl/oYmFpLXm1iichJhWhtIad1GckBvH2FgH/r+MVz6OxxSMA58wvPG2Wdc2g9NBrQaNCBeAkdYht1M0VwMfrUeWCsJVi10HJg8WiRSsGsuXNVq+OEaQ23eRFNqhOdkjvC5wx1H703TdqalRxodm01Q0IVynJgLHUg2WMkejmNEQQLlD/UhlkydECw55l34wb8t2tvE3xLVC5+VxWDXsQZRK/VYVdjWo0NjTVUey1BpA4eROc4LQiyHWHQp2DX7KC1VqDygvco0mIGUhf5Z0OthfXd7d/iLFd0AcjB1qHrwG7gWAGxy33dMMgCwU8ehF0MDBQDfRoWAjaIdhqKSlu79yfKSAaQ5niCNyTjpm5VHxpaUEN/m2SQ2Zx5piiRJQgFDNmm4MbLY4JAU3fMgYcIr3L2IsEBmzZtroblAI4FGKPpkEu/cheR6eBKo2kRSagoaMiHhXl3I3G4jgQy8pHMgDI3JIKsbq4lX9JHRYS8ZXD+XNNVWEAEIZgGVR34SSsgYP032szcTAcgAG+f0RIB862SSPjJPTvA2kzDrzk6SryMsmaZ7STYo0osLRVLsBQUBJP/xmjXkVS2X5AKpFIYzSStcS2sqQXLD2eTQkIeM8EPBgIlaBuR474ZGN2TtggyD7JPjR20FCoyQJ6p0EtdscqonToZkyS7JVAHpv9fCkKrmFDkpkCD9siUgShM6iizyViqTrEooJJKKke4ZOUC6YVIWjxK1pZqcaqwmfh8PPGaC3uHIWjtEWhOtZCAbByEK5QcER4PCS3IBoqZU4iNJ5DC3wwLWcZUbdmCuemNAxcJF+mUf2eTvSRrCw8j0srWkLtJCikKZxAPfmdC8iPTNhnuEDgL1FZqRUDLwGX4LiRLJDocBcBv8pdxJBtyNM9CwF6MM0LkPyj5dsxgobygydJbG2VJgapZmHIoRQNQDJcoZNJxjnWlqS2BXNShvmxFD/Yil9CAsFA6lLaUcqhrqdIwVgu9KWcMxZ+LfFm6R/11xwRFZwZa6ZTdbSvk1SqT+HJ5RD+ZZayxYYGN41tkf6Gk45ajw8I3CaGMDs7pOZ9bzOfSPdoBKQAXbJydMFGgYSdVwJw/Q/MSUN2gm4oQCVlAkrnZTEYnGwpkFaASuCQkV0dJA5UAFRUdaC/09oKKiWgmW5JGNQDY+T4h0DYVJ14xMOJ9F1kWjpGdRJxJuqiJ19Y2u0uCKCknTqLEkq2934mlpIolIwlVVwrDBJHXAwUTr3JUEo60kVddIoO0SbtQQsr7fMMKXdiH9RDBzy8tdHzcrO4usZQOkuqUZCDVGaqItRNc0EGEiGZSZSbJiW0gyEYET8GS6k02aeD9RHY4MkUFpGEAAYHb+lBLJD00RIAKTjAtLxENpcL8MWRE1yfTqZlCbCXJQQZgE0IyFMmmKREiDCOdSUmRdYw1ZV1FG6pqbSBQIZr+wQDp5OHfSZ00kRl7bUEladIMMFTTSJehHy4usjtvkkxpQYrC9ux0jvcC0xcSfazSJfAeEysJ1c8lm0ksGzoeHwIsBspEOkZqUQrREgiR1lZS1NpFNTfVEAILal40RAedN4MFFM/uTz0gRWWj6SRDuo4SKQwcBzzezN5kuDyRraFCqVpKEHJwgAUvQk01+hu1L9CDJsxPEA+SOJquc05cslnuR2Q01JCTypEtWDsn1B4kfSM4C073QaHKHCdBeZIBZoAZgb5juqKCuYMeBVMczOKYGJj6qOaw78ILH70Yg4Dgjpi3HSTCsVwzUKdbR6WQsznxWEWGXxm2mqryMjtVWU8X5gSxZ4vpJojRKFOnRLKV0A+IOw6VitCkOzfpt28gEtffz3VPf/D8JS/xv4W9NcOec3AceKn+jz8OVmLrBp6CRKWp6HUxMWIgrXuHkkg0EVql5yLz8fUksvxtpgd5WDXUiemYPIkHlFpNRN08+khjUNlc5QdV0/0eCw9qIlW6jlEc8OflEVGNug8DJCssbIJt7DSdst94koKeIEY24lTlQlEXmMJlEVVU3PROmJ28BZYME2NXnJ6GmWlJZWUlkMD2t4fuQJaFCYoWzSH6slSSratwsrp5B/UhFMI+srakmnaNNRG9ogt6eJi0ZQdIKCinSUE9yasuIA6SpQsPICwrE6dIPTKYQXK9JyhvryfLKClJVX08O8FvEH60GAsdhI5Z41TjY4wwpUbeQHhyoGCB8HJKTkk0kz+sh+3k10p3XiIWTCdDYZCNFQkAch+TJpDeYqRYez0uEjreSX9ZvIGxuF9I5M4fYHAemaIxwNRvIqd2ySRDUlQFlhd/PEynSF5rgkMwAEL/sxlGKWpxkgBnZA0zQfQIcCXkk15Rk4PjK+nLCtrSS/Tw2yUZVBs8DOi/yc22cvLNgMamONbtrKIQ9PpIdyiLFcI4+Vp07yI4GfS3lJ980KUSEMs9Ra0hXHtQbkFANX0Re2tJC6EA2KaaTJFevBW5iSDR3GPmKFJAKNkS8TgIIt4WYsD2z0wiykcklNbEmomgqkaH8DDC1a4FYG0GR9gNSlSkcOyWkjg6Tn6gCUmbKJNeJu+OWSHRYl9YmGVLXkiRZIpAeqEsEOoK7/tHYnQL5YVfqmrlwsnVRlXxLgSo3JRIFY6TWV0A2NkRJXqqZBMPQOWNdh44BO+P0vDT0XSzjFwQ2G86HExyf3fPIu3+5LL2/B39rgjv/hEE+mmZPBDWVpes4fkIINHHo+aCXhsaDg2q4zQaWqynal+hAbo1AZgo0ct1WSQMc4AWi68zpJNHS4A7axxgPmeXrQTzFPUmWHiFaKuUqssqcbmRtlxHEKe5FclhQe7Xl7iB1qvcwUl/Sn6wF8dYVx7YqN4LSoIgvM0jqwp1IXRIaamszWVNVRjaA0qqCBjswJBDvljWkDpQShlA24XXkZhOhvoIYS5fjQI3bsxNQQuVwXRk1m4i0cQuQME00nESpbyZDWB3IrYrEN20kmHYa4zgFML0S0QayDkqBkUEhCUBAoDj2MRrJKKeemEoSGhb6ijAkn7dIbzDb+gdoYkApUe4MKhCBVyRD/RTpJHGwHRonECpqkkyfl+yXGwDTFExF3I7TjPCdcCgD7MxKMmvOXFKvtRI/KNk+oNCu65VJ+pX0JhocC2qCyKAi98kIwL1LRJYEd1AchwM8kkT6B0XST4YyA3LD54aN1QMPY1CAJ715g+T4QKbCZ7cJOwZhW6vJL41xEirtSUrB7BclmdRXV5D+dctJDzBxsfwxBItV6uAZghkbqSEDvSl3ggQeGnESDaQcOiIWTNr9nFoCxed2aA1AzGuiDskG9Vya2kzy4LdxjE4EIp/VmCJfr11LqutrSEMyDia1TjD2KcdJkcF0xFWd2Fn9yJSQDyPQAfiygCAjJEibbgf3k5VJZoCarAUCzDdbSFhMl2GLSZHv4gJZXtFKSmQbLAHRrYcpWiDvxf1kC9RdzVRI3AQrA67SU1hKqFSUdAay5uQg9sKuEpbh1jhOgHqN/TG6MQHtUfT79zz8zmostr8r/tYEd8FJA/zQ854GvVYWmnpJzSHzzAxSKeeRHOgWHSMJlcUhSdYLvWomaYFKSYMZgwSILmJYIQtCBaS3oJOGyg3uAPf8YA9Snd+bxKDydBUoYtWVuZWoCZRUKrOYVIEp1ENvJXZzrWt+4GzfoiiYSg2bSffGckKriusqYcaT6KxO1MwS0iUnj3BQcWPQK/NKMxkWrSCxijqiw3eTOhiuYPp1aa0lvvIKEmmMElw3Agf59IRCQjV1JNgSBxUEtR62oWnMgqyMVcL3m1qIHxo/i60Ld8P5c7UYUcu2EBmUyYBMmQyDxneIECE0KEhcflAGwuNEUGQeIFkPnx4DgpcgpMO20BWEguNQYeA2XCMC/bhwGT9oQehIl94uCGAKwj4grt69+pLR2QFyet8icmr/HmRKUSbpXDqAMILsOr8KcH2uKwOLM7OgWOA9qkg3HhYVDrxcJ1fYhutaYI419LnDhYLCfo87k8vQYMrjOaBoij0s2TeTJl6oA149QeJr5pOetZvJwd3ChJUleFzQYwAbomlcCM82R4TnjkQN2zCkS6BMMtJnkCFinPA0zrVSUL4O8Zkx0puKkiIw5UsFeI7QGeCsPA9mbAU8hx+jBskuLCS9copI94JiwoKC36d1Hekq6e6x+HuNsTj5rqaFeJKtZIxHJR64Fx7uZV6UJb/A97MCQdKZREm26ydMke/1MJlNsknCm0mCyQZS7Ee3FXiWQKrzDQ8QrE0kuHYB6hoPV5q0LMKA6h3kgXL1hl33m5RJyGdVcVLd1EwK4ZniTLnrRkioD/7uBIcC5m8L102E5mdKItfLTmlkreEjL2DcMZDXBWGNdGpa4jr0Ji2evOYUk2pHJLqaJAlDIw5IewEUzsFdu5IjqRqyZeU8IDiKrBFzyKpQb5ICU+1Is5ZQjTVu5TdpjqxhwkCKJimON6XHUMAs1OB3Y0AGPvQxA3PURmUDpR6PqW7j/oUPkfqcHJJXUAgN0gBy20jIBlABcdNt9NGYQVLow4cVFxoCiCgXrn8aAn8IiQ12oOmCH01QoOjDx3M8CQU5ohtKCp1yvT7Z8XnBWErGI5l+NpaRk0tblk5iYKqzgmBzRIuyDGMwIk/xPGMDsWHAP5AOi1lFFLjsJChiihW8DuM4JrCf29BwjBGHxhkWV1BHXyv4TCEhpcfhWEYmktcLihn+GCBlLcYd5AfDCRootD4LIxZc/QUKQ4H3bugWZv1gDVB3OJoJ/CXBXXltzAWOsaXQYVmOhT0IkowI5ObHWVF0E6FM2+EdDZ5FIEt1aDHVWuuocE5G9vIisLQD6twBxYOuILgyFQ47uC448HIs9MnDGVydYHp51G7oZqHhdcN21KvYaKBMXIWFGgE7FfSfnKP7yU9Ovvudii1lpF+qkZzUQyaZmX68A/d5YxhWqy1AOWgkS0ZiRt9DFlSfQT5uMAncBDmq1OMqWkwz/m2TQV5tdEhnUNwnhxOkG5wLzkKSUKY3blbBDG51zWJOFAhQPZgoMunttJBrgcx92aXwuxb5otEkr4IC9IHSu7VvLumblwWdvQEUt9dN5C+NrQnOUQyyOsmQp1RQWkAA5/njZCATJUmQ+By0mdlMPtmQ0xeqK6ixRIRsbmoiK9euJ3f0CpH92SRpiMahsChiQkWvUsEk84CC0RVX8uMYB/pxuQ6jYCaigwaqEGyLpmYRESo29pcOmnnQGLClxOLoPW/iivcknOUnBaWdSSLSSio3VxAFTsWLAjRwR0skrTgNZrHjOHElFakMZRczNM031FeuW8WJkiWKfpJMRWKGrSmyHARxJ1hqtCkaDAacUHYRl5Ep69WbVtUEMnKcgm59uU6dewpqvLnqm68fqRN9A9hhw8+iOg0ZQmVkZFjQUBvg5TIN/B4mX2Phf4fU15Nae4FTW1tLsvW1ToucT3cuPLBEEGVgT8dJgqlOQA2jk3AHjAagaw9s88AH9NTfCXjcty0wTAyZwzYjiZaN79dY2X6HYbpR+fn5cE0FUHg5bUcCjbQFi8MlsiknlZ1qriBOssGxY0tsJ97qyAWTujq25jPsejPZsFqNx22PJ5SXY+otjharN6HTEBiO91m66ui6arOiJ2waGm9rMYPz5XShGaFUj9dZwOUBmpbydSVCA4F6HEKDPgKiQy9mqDHYmUigJiV4vowvBzpMh9StLychP0sy8wNAlkhsQOouOYLSQjMRvuOG9cN2N/QKyBKrBzwE2IqGFRAnHIskvCqiQfFqZHBxJnQg0IlAZ4VRCzfOXkVeB+Lat3cvUhAIk6AXyA9U/77RtaBWcwnvzyPoHffC+hryXr1Cch2d3NiviPQvKiBJFe2DvQT3l8bWBKeBTscZ0DqVgU5OJrLa4s6AofsHa7OksjFC3mhgSTSnmIQyMkFpGaSvUU0O0BuBpICosC5D00+HB0HvjwN4oJjQrEkHZKcrJk5coI+XommGbdEJx2YUNRWtQZdRmqZ0dJgllp2gxaBpGHYVMNz6Tn2Gi6vn/fD90m9+qt3/yKPpulRd0pPjIfn5+1C5Mm95fV2JPzcnWL56ts76cuhAZp9gQ8V8dd2CGRYlF3DRVNJqrS43MjMyxEB+vgfeO3V1laTvoNGlwQCfo0aaqarKdXpxl579A6FQbzURAcs5yVpgysherwRKEaw/yuF5MBIxgggdfUVosq4DKShFMIEouCf4121zeDBDewIUDYY8LuFP0moGIxywTFyHYPge3iuqG4ZOp0ui2kUn+urilCcACgnKDdWRy6ugzOA9lD6oJt0wUgn8PShkd9DMxO+44VtwLKhj09L0tsg5m6IsjGrC5wnf1BWKZm2GFwyK8cElUFGlddP3NBO0WW8ISJdJxisXr2Y8Ppvy5FNWSjHrmzfFQsEiEVQ7pbWs0rJLJvrpYKdQormsNtG6JZlXMCEQqVvcyJJykwj5glK7RjeFTElJbXRCef2zOE/h6GT1AoripO6gPjN52vaaji1rJq7dS/Pou8FLvmLHNnmJE4MMC/UOzG3XYRhMUZyJdn3tQP3icAoSH9YtdGWR28x0nCjCokA1LkJZl1dtJk/V6qSMy4VjeBJraSa5dZvI1cO7kB59+xPDTIclRsAq2dCQICIo1QE9urhDDjo0hr0E9xfH1gSn4kAEVDUKTSGoSCY2K/gf2h1hHOgVwbSpqmgijWBK8LmFpNQvEiFRR2IJDYgRGhPIBIribdPUE6zg00zTWAvqpF5VUhWmkWwCMykJlVLTbUMPZ5biZFdVRl63aM8BE+L+gp4boJFBrU0DTkXXLPpcjBlWdmt9bdcVP39mhEDCacmkv7G+nOZZwa+qKajMFh/XLCEW0Zzs/KLulqb5ErEI7Q1m9XQoKzMZaQGapcCSAaLFVo4+eci8SMbQcHjYnpkhuIPMuN8j80SWUE3ZHfngMCQLHYF5DM8CU6kjVAsanxuqBdtANrhktXWoFtho8DNgYvHwHsxR9717LDZYJDdMeJkOFQL1Aw0VlU4biW2dDw4aXTofHPYY6DuYDtVCoNtM+g2qY3hmSIJgquOX0WR3s3HANmyqOBWCjjvu1JFLELDfPRzPZcL/aIZidcd9hmsiu5EtcJybLgnOgH6E2HmBGW1RDG/QrBdUdmqzYyarGDFEacmmTdDbxaAA4Nymxkgem6Z4tHXjcqiU5gVfi+Mo1cHMQSk2Fl0V3ncCCLJcsL/hJ0FlRpsW9YnVLJYd3Sq19BZBt5IMZVr4vD0GTveIgW6WFZc5mu9nW4oPrt8PtRPIEXSbwEIfgmOS6fFOHDpg4FrVVIzMb3HIlsZmQtU3kMEFeaTHoF4uEToOPhewWnGMEksHnokb2wrPfW8kw98ALsFR7A+hoNTFUDG0Bx86NFB4yBj+lNBMsC6dVsqkW01TiwscUaHRq7xDajUqFE8qqQXezM7xVKJuI6GkllQykhDZQrtwn7GBsEPHudwsb/nC74yUrnKRutWk1WjlWUoK2JoZhjacIQn+AU2VmyQ5lNkzFW3mweTMtByDdiyTScR1xqZYLxBKWFMVSwLJhD05EKg7weGG14DJ2xozcF1Xl6AQqJQMHD+CxoumEdRb/Jt+kFib24DbUPxsHaolSziJgFEKDsHMRkhw6G6CqZFcggOVgONBNOwTcBsSnKvK0mpsa4Jz3VVxu0twqOC2Jzg43lVwuClNcLgqP8JdmT19O6Dg2gkuvWHbWFQcAwPAPvS8RzcQ7JzwMzreAj3B57SEa88HZ6M83I7gcLgQlffWBIfLMmMsKlIiHOSWD35CR1+4OngPBAgdhkvycN1Y5jh76UaSwO8jyWDSAYwJRedumhfheLgf01BpTtAdw2yGXhOEGW0wtGBShNNplqrj5AzdUWPrhUAnxdSVldDdtDJyKOkYyRQfyPfYlmZSHOe3zKRmU36DM8wk4wkJlmUEDbUhCE+gJ6HNzoxtQ12yvaClfbIghKDGiDpFZ3kCfp7BtFRw8zbGWMP/+AzQh9Ohfw3V0lTdsSn6uL0E9xfGiulXFoHp8iLP87KmaqvhiddYDp3gHDpJWL6J8hVGxUBhvSe7R312dp8WUFloH0HdcPjqNdM6pSJVefGm8kxNV/LizY2cbSheaFQCxXmLTDXl43i5VFFiAegtsywDMwvRXDo/HFR4qFUoNnAMbivecYEEE4thIss2nzqodNhIEWjoYkNtfzRuqJYCJ4LvuMcCwSGQAF3zzyU53IcEjqoK96fPgISZFRaAtNKmNJIZrtmJh4Cd5BIpfAUaKgWEhhl9keBAzcIxOFuJGX1xFhPYCv7umNHXTfEEtpazFcGhSeUSHHriuwSHY0ti2kSFwxHANXiJLtxJBEtxlRhugo4GvgtiGT53EByUTTrhJRwDBOcOLMANuX/gM4bHQWnjga4ZzGJR4kQEbEciRGLF8nGLGH8cCBWzkyBFIpWBSQucCMe4TKCDusFAdNiD30eyhCPx+eA53IuEw/A5YHlDAbik56or917xPlE9wz3jI4SyxbIBWoFyww1A9Ghqw3fTwf1YtnAeOMawbZNmhRSUXww6j0YQ5xGHsqtomos5ltJIsYLOULLKcHyE4oINcKtVQrgbZ6pm1NI3SQwrlJiGUkCzps8xbHgAUhA69RyoByXQQXZhWNoPd8nBc8XOFqn6BLnwyL2hWn9VvPfee8wxkyYFmnRd8NARJlr+IxNpqvTFWzbrQiDLw3Ch7lCN+5mpeLGhRAtMKxUGTcdDByhCH+2HJuKF7llEJYPjI1gPMXOHG57ljgFhVANm4EUCQkKDfh9NYEC6rUDPjyugu5/xX9iH/8PfeBwbEmYzQSJKj78gISGhYMNyx2WgQbdGDZIC9YmmI8uJBJ2V4SsGJ3oZx7ajqhJrZniB5jnZ0VLJVlCDoPcs1xIXBMYuyA0RvydAWK/MOEaiHFpzTSCcx/rCmZTXHySxlrK1erK5JRjKor2eEOEDmUQKZNOm1hTRW1ZU0YwXfTZAr8luhAP8QzDsEacTXPoxNAXzU+JbkIJuXCW6h6DHoUZ4+FfAC8Gd7iE7Io6FAf9r0PQ4x1QII4UZwTCw/aEkSpOcjrOYABA6OAlLBzK6FoBs8ulK3CZ6gig6WI5mq835i0oZylto6o0gBlPETEVsWpS7QlFm2LpqmVoC+rkkWMRQRkhucE6elUNQ5KJh4WCrQnOcN9ewVd7UFBrXpaApE56jAmSKzyv9XPAh4uQAiGyXYN2kA8ix7gMFEnNLCJ44yj4kQQfHKOE9/I9EiASHnQU8cVclwxncDgDH2nC2HmdXMT0VA2WHefdYKFN8phbcvGEgOVMGkHsUVKQGJN7MQJHRLJegaCHCCXIN/OA6m81M8bReB1a1A51NEC7AoVlZcxjZC1ebZ5iJL3y5Y1e4F/o3BZb+3xbrXz/Zb+ZnX8PS3CCQ6KWOnsphGDqMU/RYSXUgKKyPxAYpD6aJO4EARQLmBUmvfg/mj4GmIjQErNjQGpCI8IW1DU1eN0sDnAsJCRUCfHSBDcHQoe25yQihYWJLwOJ27SnKiSdxNoLTeV4yNDVZFcrKA6vDroo21m70Z+XzSry5Mh6NJCJJi9ZUYgbDAdsXKKBge13YJybye43iGOKt31T2dvmg0ecxY6acDAKEqoMX3sRe/A7A8ws6Sotvw9JXbKOpnMnssn/31pZVUrRpAyMK2UAEcU6LNji2oYJNCtJH9EqClFliGc2mIOeUUjRbrKsNFsd6CyxL54F+eNZhWVBfFMW53RbBJADoKohmPddGcKj6HCA8dP/B6oH1BGdRadeURrkL/7suN2lV6HaSwIKonDl0yQHyxM4RlTMqZlea4ze59JAEmqjtLRxMaYewYgSIrgrkazlIy2bbUqb6io/cS3B/VayYfkaRY1JzM0KeggQoJnTnwAkDtNewAuD4D65hSdscfAal0EZwwFoEw4SwcLDKoNc7Vj4EmlpuUkuTJqqqgT5joAe1W00j1QLnNxyKN8C8UjnRk4LK20pMqsGXmdtYX7lxWTiviMSiTQ1mJJVSTcdieNoM53W3a6s2JSYfdx7ddeCUBJg9e1eu/wsBOiUhUbvYt2bey05mVpEn3lIFdr3D0ZZBM5JX4qRQlp6KiaI3e6Ch1AUcisl1DMNPO5YMVQksBUqgWaAo1pMNtcrH8LzHh+OjQFzYcdpwEA0kiJyHnalto8zDcTRUiDi+BjXUfSGZpQkOZ2fTQxXpMVAca4UaDNslEOFAhiKQIfSvCVU/2Vdw5Fvul/6maGu2f0/8OovK9jJASeFsomsKQMVBKwNdFHDcRQNK0UEmWSZmHMP9ri+ERTFCtaVrq2hKjCQS0LWzAmg7JwW9oMbSgTjlGLW+jJKkN6dvbbA4rzo/f7C2V0Htxe8BkBjftPZTAYitNBnbFDYNKxfM9bBj6LKDSU5FXmRoKRsosASoqjfY3VlgafBgiUDbdQjPAT+C+SqJ6IqDihBFX1rBWaDgcKIKO2UEuvrgexwG2TuL+jcAKjjbYuYX5Wfl1jWotm1Z5bqhRSjLUkC54fCz4wl11uBpf6EbyU16UmuxaSdp66ou+QMW7y2J9xk7toWi+qYHgPZiL/5LACIUk+U/hpob18gMb7OMbYNkYzy0HCxkKa6rw1BjLL3Fh7k5cQiQYsQgRQthjyzmsCISnA3mCI6DIi86RE2qmGPv+GDJ3oy+f1msfO9Yr+nxHhUKl4QIX7jFH+6yPFAypn6vGbgXf3fEYrEsgSrLM6Kt+1ip6iBhLJpiPRLL+wtA6PU3LbObbakX+IuP+NusYr8Xe7EXe4Fq0NvU9EuhXfv1jrFye7EXe7EXe7EXe7EXe7EXe7EXe7EXe7EXe7EXe7EXe7EXe7EXe7EXe7EXe/E3xt/aD25PseLziwdIvHFxSsVwrfQ2DCm1TEICPoHEY8b8Qce+8Hx6TxqO41Brvr/vH3rTugFJDeNM099xo70IxqfTJKWqH48/6+1puGV3+Orx4/ahafZCh6aJacBZ2uJZ8VTu+do+I2yMNIPPmMkC3TfFQPbUKec/tDa997fxydQTjvSI3EEGnB2TB+A/uEITJg3BYG8WtmHcI2YkxowoAoc/TxM5v9djXYde9W/FLTZt/m6Y0rT6HFzOk2ExWoiKFmf2v4kqHefmTPsjWPXV1afKgrl/PIVplgDoyo8PDu4PM8R1FF5bVhAM3feKDDwbYcHQo194Hm6x7Yn/MTQ2/uRb/93Um0SODmOIsmmZtpg59I5BE26qbjvkT8OWX/413MtpZyeSmrvqWCxFFnbe77Zn23bvxU6wl+AAy7+4+NjO+cJ78aROcN1JhNtOoMJ6ZY5UNZkLBxz66P5bOwivnPWeV4/M2RiW9ZyUlm5E+B3MJoJZIDA1UXVD5O4xp79xo7tzN5j+/9o7F/gqinOBz77P7p5XzjlJyBsMAYEQBMGKghBEhShqoZciGB+1rbVV6UMsVHqp9Yqtj6u3P6vV+myhWK7WKmixVgG1LRBAngJCJAZIQnKS89yz793Ot2eJgEhIwN+v1fOHJWR3ZnZ3duab75vHN4/Mnp2fLy4FWQa7f3XXSXwQFrjU+eQzOQ4AcEA4A7tlZUz+N1NuefiW7NWeefWh2b8qLfLfBps+w2IfAhxbwoJtLNwYFhZvO+vAnSU94EyAxoLI6/WgjhT3wqBJ917jJtMnWrY8+9uiAu6bGUnGAtVC6YyBTCJSVzDsv/7iBuk1u1bNW9a/WJjVmco4LpSyLQDsV2oh2MgB1mA6fw1wkmA4eQpebsHPHrLpoedOf3pXNqW+se2tBbcJqPVXlq7iZgAaNhqljMi91Zc9tNANckaw7dX0gc2b3y70qeNlJeunLpYibI6PjMmv+dYmN1iO44A2/EsPywVSLTFK7oxrejytonjqk6OlIw2OH6ub1jxwnhvcgaMPVhha3NeVgHAKSuB4cKTSGuqKK0ZnkpA4IRJ1g58UTzA/nVLZZCxlKOBBOIkFbfeRVs24JBsJSTHiadkEZwGwAXAqo6EUbsklKVkXjUb9blI94vGGozGJyKQk003fuQeKpxW7M5Ex4MC3wQoPgRSsmcaSKn6fNLJ0aVS6vaHITabXRA+sLrUtvbazM4HTk1B7ZwpXUgJlpPZr3SB9gvYE2w5FdbUrLluffDsNdaZkK5qQ9Y6EYnbEcf6lwYMv1qplHUXjCmIoG4nBflPdZPoE1uIpuat5gpzJOAIzltSQJGtIlTumwtIqN9gZoX1fe39V6ji3vVNCsYSM809CPGsSWOG/3A2S4wTkBByGoweukcnQIIrjb3ccQmLNBrQX+AnmoIfVPJLcWuUGd1BV+XpR8PDgCwy8NDhqAsbn5RHnC73ECoWDvZGBx5i1n8VZg8rf9IXKh4h5RT9gYdE0uOLGNwcNi/UH5xYPHjM+UjGsNlgwYALJh39hInozLJjG5hDWRqzS9S/ef4WbVI/4ywY+QnoKBvvC5W+Ag0t47qwTTHI7QZkTEG3VcnlVd6q2+CfNZHfDZiqqaiKeIwe17V45IZtK79GSrRO9PFWpwE7/LoqqYlPVHn9g54pj8rY3hMuqfmaxwWEM53+bx+8BeHn8Poh+0V96zjhf4bCLeX/leMZXerNscCuxQIh78HuDZ2c50XqdE6GPbHvrrhFYxb4ShOYRQLviaKJm66u3THZPnRHS7Y3f8oqsABr8EcBhqq503djc/A8ogDlOQE7AYQbU3qiMqJ1/0JBiu8HMARPTQkwzrEkGQeM4tCQ9dba9HCSCg9x1sJoG+xFc0Ah5uMEGAQeOD1nkKyjrGjlt4aHq2lvT2dAnp/yCH8nnXv3jllD/kQdJGpdVJy1sJuJ7Z9Kd60bXzV03dvr890z9rE2XVNb99MJpN09ifAXLWJaDXZNIOdFxqb1o0Sl9y/Pr5iZr6+8+iO+xDgxd+AM++vHNYhdes+QfY2f+/r0htfMeqKn75YzKsfWTDMq3nOUYbCZrsFXfVbYNXrZ7h20vIrEGWK873nrBHCadVwQN0cuRZZba3mdhEKqcmRg07s5Gho+0Q4MAMFj4m6bSVDny9g2DzvvR2qG1C9cNmXT3kzV1j04LFY6aiQhPu+MV2NSq9r73f7XZWL2H0OXpLKHjzMGmqeOtN9sgkoRCs4GC6y2r+YwIHtCcbVOdamETG/IOGl8AukNsUy5lEs1nVJh+kcgJuGMgwPWsU4Bsy9xNkEwayhK4njGU2LimLYd8cH333x88m2bJag23oB6xYB1BUakjlQtqrm0aWVWil5ia+inhoVmac27ziodGZOJv7V+x7fk9Bxq3lVdNmnmLSbJbeQ8Du4RN+efQfr0zH2FHkmP5VFnwFoxpDVVeNlc16F0BL4fzRL0iunldxL18yrR+OGKwraUuhCyyCPagRXAtsHkzCHBVU5GtZ66BQZts6N6D48IX6258oHnAaZ+wbFeO/f6bhNj/Z6CZFhUIghzbNc691Ctse78nk2ibBdq2ZVMpgvK3wKAMoGhYu0q3fXXP357Oc06cJh0frf2KyBPDoUEwLLYT69xRuBU4PMLfhVakpq+7QXMcR07AnQDoZMeFNcn5sPCCAowFHEmSIaR7J8H1TLRppMDaZY7vOIp6FdemLtD6Pg9E3ufYJKlUMsxxXD9seg3QLCtSWTk6wXv9/0378x/kRN83IiMrTqm/r7cUDqhtY8V+9+lUv1+TDH1tOH9ozL10ythK+00+nyDCDvi2Zb1BCYFf4DxzBBz0J9q2NrZj74qL3OCnzRFdeseO5eyxR1b7HF674PGUzC1ojerf5YKFS+Fcb9n+2iPTWMqETWphEGhX5KyJc7BCFQNNDsY5aKRQJGNf7wbvM1h4U6ahzAEv1F6BRQwXeojxRB4Tnd3REJJkBXG855LOva8Mc07kOIacgDsBUGht24zpqvQCy8B+DDYSPQyV7Nh3qXOd9k22LR2pNhUlWXaTbeq4rvZZATkhMPoHZi/L5M17+7kFD6ejhx4Ft+f4LhIFQ4SYSdfft2LcnMXzLv3GL14fNKjOnSdx5hk4fsGSyKh5t1ZNWPwKWX5Br1xNtbb+vcA2zKlYsqFkWkGMmL+CLxy6VNFtGTzNgjv4oI+npfjH9W6U0wYGXyiCmW00v7PeaF67wfgYH/vWNlgfP7V+25sLfte84YFZI6/69eOjpj/7+ODxd3/kRjtl8HdhVDU+w8PZjGkRyBMo2Vg2vH4NRQvN2bID+zyQSE51zMBhe23SH01i3xsDTE2qA8/TuklLDCOuJCnrddOiNbAadN1CAm0WpJOHLnSj5DiKnIA7EVhYWbZB8IHwfg1xjvkJ/R+WlqyIxd4PGmryame3KYLYOGTknM24RAtuzDMHriRQUSg9PoPS2r9PE8YQ0CRBOzkCFqpH//q5cTr30dt3XywK1FDdMHGekh/0O3v6K8FgdRfDii8xjpmaHWwgCfvirsZXy91opwWYbhxL5OeJ9jlBwRoR4M0RHkapoezEOYTaUq+lPlq2c9Xcd/f88+GvuFF6xe6195xNIONKGZuM2BxVRf+Qh+G8ECx7DPb3gnfK4As8aw/9cPXPL3Ei9ZFY+/ZrRY4UeI7B2pq+obDmxh2FNZduSWXUBlFwelSQrKjI1BPfhqkkzokc3eQE3GdAINI38IIfr9cUeRWYAzA6ZlvEmOiOd76PW1Ss1cGcMX4b8hV34RLd3f9zplF0tC+lovc108YtNq45/0Fg7YWwDX22ocGGPqD5Mq3N7z9x9f6GR+psQ+6Cc4Az2MAT/fVMx8TsmdMDtjuUFS3aGU9vjiYyW+NpY5eBROh2AC+2qDOWRJSVGC63b126e+1dA9xop4wmx2bQRIaHAQWK4TvjnesubHjpa5dLXU0BZ88PDAx2MqTG61rXJTgf+lTPrOY/8roSnwIbdmF5aTNCwRpobEhykMrzoU2QLBQJGFmlSXtEV5ORG2w4jpyA+wxw5cP1gTA5IdiKyOwGutgsDSc79t5BM3QwnlK1YGH5n3BQFhdpR8WBwnamZBCYvOBj3xMKzB1+5dyLOV/BT+B3GPR0gzj89ZmFs1cvWfSdN5/4ccA99W9DsnHlQFuVanVcAVVNR7aZudjL2S8HRP41hjJvl2XY3SwbVtd1XInlG7O/nQY4i2ByNv5YL9JpfTIitMlCpP8lYmjQ5SZT+EfQvGH8ISnpyOsxKxUpNhcEsRu7R2CTGTl5EExPZycsLICKaSv+HM9SKzlKu98ys5tyQ4IZxUS6Kl27993F4Wzs3tHU0jie58lRqm5CWhna1+9p9xISwoOeTqRlG0ZVQcD5RJZOR7fPdC/ncMkJuB7wF416KpnKpLI7E2GsjEjhRpRmhWT/kq9sa2/fidvXMyTVjgNSjR7YH62oqIkFwkVrBWymMLBNvGk4I6CNGzcGpM72e8xE2+OpVNef4dy/E8lYU70o0KKBzVNB4FEgGEIc58WHgERvAPn8/u4GASqpoSXGRPcsG5I903eczVdIlKqZ84fY6CuXRQdfsPDQgLG3vj508r03IeRZ7eGg2BNIljVk6frYRPNrwWzMntn+xp1TKMIcrGGhw3E0CofDSBSCiOMDSPAFUV5eKDsKj8PCLm4saYQtU74qG7t3EKY9myZN2BYVcWLkzbJBM9vcSyh9eNdelvNudqb4YKCxoGzr0sRpzCn8IpITcJ+FmzONXR/sohhBOVIRnXlOWIei+cAqomyskmnZ+7n2e1AsqCP4J5loiiUyNyiKeq2STG+Gcwd2r/wZyxhnKYqCAvmljXDu34VE4oMwFllXkFi3hblvisn/Pqmw9QmFwQdVn1Tp+pTK3IU1Ih3W1epYYAS9gpiOd3zbTeK0wJ/rU90G+D6SRdBbGVhwiwETT8/E+KaNLxw/ZeYzkdOtV/McTLWjkUl61qlEqF4h8uo1lFevoFC9SkW+bRFkHAYZQOtnWfzumVivNdPMoXfLTT01XdNh3S6HsGa4DCwK97Izd9I20ZPQDwfapGZYCP+3JKUeusANkgOTE3BHgS2X7inpuNA4K+hra+82hFD/N5xd2jDwLw17Uhra69Af4i3Nd3ePPgJMnSWdUc7eQnOeT6bEu9iWmoGfo6+8O3rVvKXPX33H80vHzvxhatUTd9wRP7z/dl3TkIqf1NSt3zgRThGSoI69lw3bWp85uvavmyB6qJEw296yiZS/YNS84mFfX5I9ZuOjfklpzfX3kRTfdkTgGNhMJZA1BUZenROnCP4OWKaQzvcC4HPg1/lUXma6dpSTBHEF9PkBFGkjRgjGhOGXndJi/51rfl5Fk/ZXVVVHhmXZvK/w7prLHlxSM/nBJcMm/xIf9y2pvvi+39Ke8PqjNSuWts7Zs/6BXk2DaW1aP5tjCR+N8yajoK2R6slvu5e68UUq1ksK0c4y+F5YyJmmAROyz0gD8UXh6Jr5pcVevpxag9bw+QKa5uHsP8BqBs30bOACJdMoLZJMpbZMET32y/GkjAWDhWxK6PQWD7mEkQ7vSltiiRxr3kiYchDMLFEQkU4Gn08q1K2+WLE6+uabP1XRjmf1okW0VpnmfIJvlppse0pJS46JY+GvIwRK7ympGrPFsHU6E++yYq2NI9SMPJFB+jhFkRGFa7NJi+/yIWHqZdc9JGVT/Gw2PvEEc5Da5wl7rMdsretaHaukXp5BBqK3RwbUTm1RP+jEQr3P3j2W47w8tywRYVjtDywpTbJNCms6QqNhesdHiSHR0aNHO/mxevUiuqpwRAApsf+nULJWUTVcOQ0k8iJSbN9cI0E+CStMnERPAsxvCxuBYDq1eTnSDk9QFAOBzisb5Gv+0pqnDFlndc0ybLWtXFXjs5GVHAPbddv4WxXksSihCfeec/ljJ10Yv2jRInLisA7Bz5l3EVrrfBwVCzhaM2x2VGnR4MYBbn7Bio1NK1o9Yl7ZD83EnnsMLWuqil4K6XTxi8HiYbcUD2ZiBDGzWxM7HpwG3byxqEJLNL0kCtYIisbPKKGXUUnimi1bxhszZ2bjwnt3NLxGVlSVv+wPiFNgDbSHonDZpHSCLbzOUrVXS0bf7DSOX2ZyGhxmd6jhoiI/uQOX+sdg3SVUAFOXz8tEGzdl9H2vhweM75B05gBM4hQ8DLIN/Z2qMbdsi3a2/knt3PcPQ00HYGoCkJYyKBNvncmbh3eo3k2nZJpYRS2TaCW2Jdm+/yFFzgo3ADqrpVjbT/dueH35/o1/Xdb2YcMLlhxfSFuZcRk544SDTnNNkf9yKsINaNcavsebsV1SKjoLzB9IQ8HvbJv6sETzW+9729ue602n+/GMLN5/EUt07qAtaRKMPMP0EFPPlHmY5KZiz97u/KgKldVRaus2Te48H/IbgE24Mzj/SCP6S5PreBI/R4+mI9ex8yfpjre2yqnW8YqbTgbf1zLUus6PG15MtL+/TOrautzIHH6YJaQx0HcG2rhfZFBcptaXDpz6uBPpJEw/P17lsWPvy6lD8+EeMC/Stk2GRdrqjGE+g81sZ3eq7X+RqglT3SJ17LwD7nPkO0qyiSy17WvxAxs2f7yh5aQjxXvXSLOU5IfradIYIeH3yM7pM+uIFnHrmIrD3Q4f/Er7goFDKvfhD1WblrJtKCzdwqWJQWbHEoolVlrWh9l5JF9icgIOo+typLSQrwgHuSDMFveJHAr4GFQY8pQSSK8tGjZ9i6GnG/qFvcjj4RDJeLc7/SGGen6/EFcQ8HKEV2RxpWFhQjDK87N8fpCtMEy5wr3FSTF1JRLyMgNDAS4AU1LgGZzngIOnkNeDKHwL0seTFIPNKphM6hXwM+ILiknqQ8ZM6dHn3BE0Q60s8LMlAYGh4V4+/MzOITBkUb4n3zK0c92gfcNQ80uL/BGBp3Ee8sjv5VFeUGALS4JF2Kzvzg/bMIv6VYSLw3ki78fvEfDzzgHOCgrz8QnCHI4FXI/l09Dks0sLhX55Ppb04+/m92aPPB9DhH0UleejyJCfokSexKYihdMXwNWQoVv8W6zY/+uRwdN69NtGqLIvIKKBQZFwRmjhCIg0UZTP5pumCvnl9PfZZjoQCbBVIT8bgG/n9x51CASKBNkywlJPutTNMDKluEyFoSwFfB5cpjgcj+NCPm4wQeohNxgiLWNwaUleSSjAc0fnn1f0oMKIQNm2cS5BiJ/b9KX/FHImKmbbn783mues+ZqGDTa3Jwq0J/wPSfB5yeqpD9y0c+UPZjBIm5VIq5I3cs4P//jei4m6If0fZGyyVDU+6b8CX22gAVE0SZimuXT8Db/rcWPdvz1+3XmGZc0zoPfIcv44gD4CThS7VQEM3MlpqDG4wpKmSeyfPu/ZedkzPfPKw3OuYVlmBthoMHuPpAjEUiQWmgjxHorUTWvP+XOeWQj9i26UXrHvvf8Z7eHo+TqswXL6Jil8DwpGUUnN8i4tqbnByY+WrY9exDHE7cmE5L4t/MAva+D38hCkrBPbKsfOX4yfo7tv7UTsXXXnt7C8uiytgCM9DHxA+Ag4LRsfjh4FbwLfhbRINlCSyItULY/R562urq7WnDg98M+Xb+6PMh2LdVViSZq2KHfaI4NbGjZ09q7qSxcvBl+BO1Z9d6CaTt5rmSq+wlg4V51wCIahbIukOb8tiGfdXzlxXkP2wqfZ/bfvTCVM+ibSwnFpWLHiTIYmcVHUuWD54vIxtzlOR5sb/vebLJGeouL3tqjsYgnHBSr+njRDkBTytxQyE+8gTvEdc+TIkSNHjhw5cuTIkSNHjhyfIwj9Cxhw2/siGm9aAAAAAElFTkSuQmCC"/>
          <p:cNvSpPr>
            <a:spLocks noChangeAspect="1" noChangeArrowheads="1"/>
          </p:cNvSpPr>
          <p:nvPr/>
        </p:nvSpPr>
        <p:spPr bwMode="auto">
          <a:xfrm>
            <a:off x="5642231" y="2123148"/>
            <a:ext cx="4569917" cy="45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148" y="4834100"/>
            <a:ext cx="2752601" cy="27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0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30" y="-395526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Цены и Бонусы: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130" y="808656"/>
            <a:ext cx="106811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Цена для выпускников до 30 сентября – 11500 рублей </a:t>
            </a:r>
            <a:r>
              <a:rPr lang="ru-RU" sz="24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+ Последний Звонок 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Цена для сопровождающих до 30 сентября – 7000 рублей.</a:t>
            </a:r>
          </a:p>
          <a:p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Цена для выпускников с 1 октября – 13500 рублей </a:t>
            </a:r>
            <a:r>
              <a:rPr lang="ru-RU" sz="24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+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Последний Звонок + Микроавтобусы  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Цена для сопровождающих с 1 октября – 7000 рублей.</a:t>
            </a:r>
          </a:p>
          <a:p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На 10 выпускников – 1 сопровождающий </a:t>
            </a:r>
            <a:r>
              <a:rPr lang="ru-RU" sz="24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БЕСПЛАТНО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!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Билет для Директора – </a:t>
            </a:r>
            <a:r>
              <a:rPr lang="ru-RU" sz="24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БЕСПЛАТНО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!</a:t>
            </a:r>
          </a:p>
          <a:p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Фотосъемка – 21000р/6 часов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Видеосъемка – 39000р/6 часов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Лента – 175р/шт.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Колокольчик – 50р/шт.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Альбомы – 4500 рублей.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13" y="3494574"/>
            <a:ext cx="5922959" cy="322851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76" y="4858376"/>
            <a:ext cx="2752601" cy="27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8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29" y="-362611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Контакты: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8044" y="962952"/>
            <a:ext cx="591059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89252298220 </a:t>
            </a: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Елена</a:t>
            </a:r>
          </a:p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89255185333 </a:t>
            </a:r>
          </a:p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84992702827 офис</a:t>
            </a:r>
          </a:p>
          <a:p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hlinkClick r:id="rId2"/>
              </a:rPr>
              <a:t>megabal88@mail.ru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Адрес офиса : 2-ая  Звенигородская улица, </a:t>
            </a:r>
            <a:endParaRPr lang="ru-RU" sz="28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13 </a:t>
            </a: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стр.37, 6 этаж, 18 кабинет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9068" y="3917607"/>
            <a:ext cx="103685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Адрес площадки: </a:t>
            </a:r>
            <a:r>
              <a:rPr lang="ru-RU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Болотная </a:t>
            </a:r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набережная,9</a:t>
            </a:r>
          </a:p>
          <a:p>
            <a:r>
              <a:rPr lang="ru-RU" sz="32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На протяжении всего мероприятия площадка охраняется </a:t>
            </a:r>
            <a:r>
              <a:rPr lang="en-US" sz="32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“</a:t>
            </a:r>
            <a:r>
              <a:rPr lang="ru-RU" sz="32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ЧОП</a:t>
            </a:r>
            <a:r>
              <a:rPr lang="en-US" sz="3200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”</a:t>
            </a:r>
            <a:endParaRPr lang="ru-RU" sz="3200" dirty="0">
              <a:solidFill>
                <a:srgbClr val="CC00CC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6" name="AutoShape 2" descr="data:image/png;base64,iVBORw0KGgoAAAANSUhEUgAAATgAAAEdCAYAAACYHnvvAAAAAXNSR0IArs4c6QAAAARnQU1BAACxjwv8YQUAAAAJcEhZcwAAFxEAABcRAcom8z8AAP+lSURBVHhe7H0HgBVFtnZ1DjdOzpGc04DkIBkJCgomkGBAQFFQSZJBQJAkICAiqKBgQkCQOCA55wwzTM4zN3fu/quaYRTTum/1/ft255MRpru6b9+uqu98p+rUKQxUohL/C3h/2EPtuQ7tuuL2oMRaZMmPVcSsfeF9N90sP12JSvwtqCS4SvytMKa2Iz8NqTrvoiNsTBagwVWXBwyqWxUMiLSXYWXp/eJaT00tL1qJSvzlqCS4SvytOL9+WN/9oVW/Pk5FACeOAwoewwkGBNMqeBj3Xmjz0GOtcDzKf690JSrx1wIv/7sSlfjLYRgGXhhTs38mzoEgTQdJVjtw0CQodOcDr04CheKTQen1oPLilajEX45KgqvE3wlMkSRKUhRwpygP7Ll5EZy4fQN4XC4gqjJgKdoAuqiVl61EJf5yVBJcJf42YBimxZXc+qYGIYGkuERQPTIW4CQJfky7A9KvnABWQzqCZWYWlxevRCX+clQSXCX+VtRN6b3fcjtjv+fMAZCflwFIAoBnG8SD3hYlvb6ePwFLeUkpL1qJSvzlqJxkqMTfDu/e7yLW7/z4CbJ+jSep4BCsLlv6dVOn5Tu86eQ75UUqUYlKVOL/NnRdj9P1ohrlv1aiEn87KhVcJf52GIaB5V/dPI3UvT1VTeUMg7jA2hPHBVfpnFlepBKV+FtQOQZXib8d+de/fI4C7ikUoTWmCKNWeAj7ZMCbvgASH1lepBKV+FtQSXCV+NuheAt6cAwJvH4JCKICPF4/0BR/1cLCA2x5kUpU4m9BJcFV4m9DWXpqYu7Vb9rhNJ+LwaaG4xjAMABoCgo33XBhMhZVePub7uXFK1GJvxyVBFeJvw2i/+4kTcwfzwYnzC/ziFcsPAtsFg4ERCDzzqRNgbwLYYIrf7rbfTWk/JJKVOIvRSXBVeJvgWGks5LgaaVpkiU0vlMO4aja0Ssar3t88nSMT+oeVuOxVYw1KJ5n8aaetKPNyy+rRCX+UlQSXCX+FhRfP9w8PMRaHQe6B/0ekdyxkOFsXj4ojsJZ8hY6RrPh9WwWGv7LaI9+r0Ql/mpUElwl/hbIstKSo3HCAIY4depUPOf8h1/SwLeG1osnBgquHc6++k2IHCj1wXIAaPKzRUXXbOWXVqISfxkeiIM7PbUnfzsoZrAtIaRPSFQsxglFecGksjCuzawL5UUqUYl/iM2bNxPNqxReDnPQNYtKxR3O2NaDXZkH7nAWzoYIzcLzQMTD3tClIoMj5fe8PkGlrYk9Imv321N+i0pU4h9CPD6/9g2PZ1wW6YiXvGWG727xpbRvTs+cfvBMxfrmCgVnpH7szEqot/lCRPTyo+E1u3wWIDtv1cMHiZb4g65La7qUF6tEJf4h2jagO9AkqKJpOmxhBGMlY0mMpPwMRQKOoYECj9Os45YuuTEDEMDptJGCr+C58ssrUYl/CP3Oxvq3cPb7H21VBm3XrO3PhtbqcCWp1qtxA9vsODizTVx5sZ8I7mLO0R5y1YRHiGqNwe0SL/xxgTsyAXboQY7Tbs90XT/KlRetRCX+EIo/b6yuA8rjk1TM0GksLKyY5MIneX3yXV3XMwSdmhec0H6rrmMhoqQWuD2BfI42ehff3FE52VCJfwgUIH7OLc4+SIQlnnYpIMvlA1luAXAxVQHWsGlTpV6bV42pU01uM/+HEhNes0V1PCnIwOdxAQboIBq6EWE8C657/YC1RtQGgqVyKr8S/xB5lzcP5hmtm25QaTpuzYGEZgbzRtUZsDZ624gqwXV71oqvP2Q8OkZwziR43mdo5B2WBjbBnzcDHa9EJf4IhvEpQ/COlLuCAZzQVXBSFKANFXjdxeBQoRsUkdbnjK7AicreV3C4BbJYod8PruZlgLzSInAzJxtcvJsOPPAY0HQN6IHKtDaV+EMU39gUo8sF03iWAgRJ7MI06bgBTILTim7vapLTe82Osms/7Mi99MkgVF4HBoYRFM+H1/je5RE1lvB3zr742Vh0rhKV+D1gmKZRBuZSZQlczkwDaTlZIK0wD1zKzQQ+SQAMgeYWzMn7ewSHYZiaVJKxsxGlgqpRcSAmPApgFAPOZWYBX8YVEEZpP+K2FgXmFZWoxG8gO/tEiOAt3RwZRCcUlogFDi52jgE0GUMTqdDoKr68ZyNDma48Q7bXZN/75kW6oem6IXDhCZ9iOPut3cYBXHPPzLuxrZl5vhKV+A1g2BAxFPeuVbIvgXMZmQDnOJAQHg2qxSSBmqQIokTfJiy7hRuVrRiDcyq2L4wzp7Z7Lx4FilQKGsaHg661I8Cz4fT1as7YkQtG9uq8aN6gPWOXvbD/m+0T9wXOLq20tJUwAd1MDnPdWmzjtZaFbuIUa6/2OF+tWxZB23hgIPuJGZqhZRqQ6ljoixq6loOug/RG6apcbLFUz9ap6Bd8km0JgRuq7r258vrWqaHmzSvxXw1jKsCF8ytf+XzTq/t6vfvc/vGzB+yb82q3F8PDuNWdiOLPn68TCWrGBgNdKwF5l48B7djhHyIPLH8b69/fTIX/QJiI/soOZjG14fXkmkRorUaNWcNfFKjeduh7J9Yta/IDafmqIDKOU1UJhDtDQQc7AUICJe82avryBNiA9fJbVOK/EEU3t7/DYTkTioqKSzQjrnbVVoMK0fG8Sxs2K0JpjfhmrzT0eK6HeNIOvezggd0dUDbGNhxxLuPUim8NQ41NaPpKC+RFoGvSTyweHxdhmZNfXHpE0bDHkx56Kx8dr8R/J24cWzq42B718R63Ai7mZoMgCw9CXCWgixYY3+nZefMyTi56DfBUteKcdPn0kYLCF2d8Og8DP/FRhYJDKBkh04/1im30UPWY72s0fW1Uzfaz38LxKgXpHD6hJDGRoxkriHZGAXdABBvzPaAM4543io9Yyi+vxH8hbh9bOUR2XxpnaAH4G06RdDGBjqMccIrkCiZpLrkk80Jdu71m8YffOuZZw1JmI3JDZXBMFa1WrmZp1oGa6HcEHKeTXd4AiAi1tSIJ5jO9MgD4vxaGsZku4Ryvf17gBiWiAupGJQKKtICi8FhwjWWG6xlbohOavb44oe6okY27LJg+cEinJPetL54ov9zEAwTnKb7Un6Hk/h7Bu/3a3tkd0DEjFZC3VQMrKfMAV2kxyC0pBMUeF6BwEl2tgRA7b15cif863Dk6v5ed8azACPqU248dgmaT5+zVI9C5wtvfP8sx2MPQRyAZWwiRe2ZNwqgnfNfcBWeKci9/PgWV0Q1VCLISVl/h9UmIENGPpviiREFz5xRKu+02umN25uGvXK6Myq0F/wthGLEEQ7FRDG0BBa4ikFmcDwKeMlDmdoE0gLP+0xuDUbmioiJb7sUV33Kc+ILgyhxsXlyOBwhOCpR2UWQF8IzGA610c86FTxtjHYCaBCQQYeWBDB3aG0V54HJGOrh++zqgdNmNYSHe8ssr8V+EjEMLe3GUvolnSVZSjPU6oD5mGYqEZOfPy9tlkdx3ptGkBklLkzXF7ddwtW5oCJfMURgJdNW0shim44IoA47Snsw+v/YZNFYHRaCC0Q6fJbzBuy6XLzPEKnfxp+1dCMkP7Rldif8iYFgL2Upxl3Mzb4CTN2+B6/nZQCVwEO2wgRq6KlkSu5SicmruF/PDbEp7wesHOsCCDCOnQnQ9QHCa5IO/Y8AtUScIIIX6Cs6uL0vfmRglq4vJ6xeApiDXIQyEhdhAK6NYi8eIaRgWg3yTSvwXIevYovYErWxkaYJDSSwJoKxgCGGtptF7wqq4MvDivEhMV2M1DU1AqMBbeMVCO2PP5JVo20Sdv2wQ3OR7d6KdmmEAjiGAHCjqiY4w9oidFk6PEQpO7cUxLd7rCQDKcA/Ou/r1KkhylQky/4sADZ5WDaSPqi9kZNaMdkDeCQN+SQDalTMgoqRgBd7k+dzs0wvfD3HgLxV5yAtlbiWL4myNy4pcKeW3eJDgdFUjvH5RIy2WFzE2/lFNB7UKb+3a2rJDr1Ph1wu7Nsi4cORxxnXn1Uh+76spdR5LTHl+w7fvv15vyYejv1q5berh80eWLDQ8qZWzX//BKLzyRVsLb3ynadLtUre/tUaFrwKE4wrOhs52RMc+hWH9ZQZTygBB5mM4bF6aSmhimTUiqWd+VJ1n+kuOjl1i6jy+xbyZoWMEhgFR1gBlDf8RHYqq2fkLt8T3ByS/wyCs3yuEpYcgE+/SWt6QtNMfjDSvq8R/JJDyOnlwycLF30w8MnPVyB/XvjNsAF599NVxtZwdR0TZP3raoV5v6757OPlOzpOPDl89v/jy8nejgtlRpX5yub3Kc11UXT1EUzil+koqJk8fmEW98O2wbwiS7GMA0Lher1UX7p5b84hScv0LDCNcIZHVegfVed4cHL6PI5+MDT/KOI5kRcRWdYkC6F21Gogry1rxUNNhlQ3xPxCFd/ZUF4su7o0IMeIycz17q7Wb0Rkdh8oK/+VMes6ldaMtZGCxqlFAxYIei7xPaj9D5skFW6IjnH1yi4VDIKxJ1/j4lkL5qQeQf2Pbcka5M8Lj9yuACns+ofGLn5SfqsR/EAqufj5ur0rP3VtQBDiaBeF5uVpPO98+pcdrh9H5++0M/k1kn1m4OiqYGVrs0qZGNh5troDJODn1s5CQxGcMe0oHW1i9A+jYAwqOoBg9NMSOE7TNHChObPT89wYd+ZQsBaKKcy/uv7x72hCzYDku2RwRGay1KjBIgMsGOJCXB24BuznwV4n/LMBGxQtFZ5fauUAcgBYQI1lz/APhl+SGkCfVXeEPaEdRvjdd8v1qcxnUSKHKs8sqUAnMMvP3yM2E4j/qhdzmsDKUoZSuSD+zslv5mUr8B8FlaFXTFBloARVgkgayw8IJH62bq14QUDvLvvFtw7wLi3eGOvCheaXGsvvkZsJgg/0+X5HFGptRfuRBgsMIUiRwDeAk6Sg/BKq3fWM7zoW8QhG4k1CK1l7bM+XTvPOfJKFzrZVsd6QaALkBL7helAdysm6DRMwjmRdW4j8KacfmLQ9zaF19EiPne5i14UndRpWfegC6ft6ScXFFUGJIaVUd0qBhqEBRhAfaWTkwoAJGECSZoLmw69e3hpbe2ewwie8XiKz75AYVsIPdfnDSaWMsuuT9LOfi1orQkkr8Z8AC8OJrt66Bq4U5IF/ygaiAC7BC0e7y0yD7zLKhhD8tFWqwziV+8rvYJqPGlJ8CntwfwwBO1FVETxrOBaWXH36Q4GhblA8NDAODeuzekXuo2WHaBy6BnsXQGOBx17OFmaf339g384U6Qclue1rmZEv6rewkhihpEsg+FOO7Ma/8skr8h+D2iSXjgnh1sFvkdmhsYsuElFeGFRZexq4fWVDz2rUtFXFq2SfWh2Sc2L0bCMJeofTW9xShN5MkaI0J8KsZ0LK0MxYDw0iawnlZKPyI9qTvlNwFJ7LOrnxghczNwyur3Dq6rGryQ6+sL6M7PewKGG9aeTxEV9Lf13WdKS9Wif8ASFr44ocU9xdN7UxBcE5Gvn740OzmveZ8lXd5XbOMEwt2YLrrI5sVOItc+m1rUMMxUNFVrI/3ld1oGhnGx+EEdW8RajkeGIPLvvDpc2LhyY8UWZNoZ1L7Kq3ePFV+CrkU7PXdE98nDffz6CJFg/8n2H0WNmJ5sRxzOSwmDMTV6WKmoq7Efw4K03c0UoovnVI0cCjhobc6w0al5p5b9bom+8dqmhRNMPbvYxuPeBYed2ddWB2r+V1ncCZ4Ak5gMU5OnoHYrcQjD0lIGbWu/JYmijMPNhNLru0Jshj2Mh9xkmDDZ0i+zDU4Tu2JT3nZdEsyz6waSmHSYkmUaZK1fS/i3MtVGw4qvHtq8Sg7r7/v8eBzElu8NtG8YSX+Y+DPuBZdUpqDRTDFQcX+3BGKEnjexhoUQdOQBNl0UWX6JzQZfrq8uDnckX120ZboULJnXoH729hmk/uWn3pQwbmLrx/w+kWRZQCv+PM/un1mXZPyU8j/FWt2eWdkQONnQHdBoKFNpkCgo8ud+Q2pnFmll52pXXpnT4VrW4n/+4ANB3NlnV2gyH6JccQPuXLlCp57ZvGyYItvYXAQiHHaSMzByD2zTy0zgytj6zcugFZPJjA1GTOUxICo+yRF1w2D/NVqBMWTYQWaZPGLeqmmKRym+2uQFGmQvDMPnS/NP1MfGMICG6PZwpw0Ex2s9cUDuQcLr25tnNj0tWUlZdJGHBMm5F76uql5w0r8x0APHAsh1JNTCj039/G0+LKFQclDCOCXuVSNSOj5c3LL03VLweUVS6yc0VMQobcASHPJ3308oOAufjcswjD06wxDOxmKAKJK+TCSnxlU5dFPIpIeqlgTeOfUB52lkvRRhurvTeE6IAgCBEQN6Bh9Qda1tTG123weXX1AUXnxSvwfxd3Ti3vywLPNFSCmBoXFb9LFvFWYobcLCOpmRTfSCYKNoQmtH4ZjnKgaM3BAckDX3ggJsWFlbjmLcsT104SyATjJBEfXffYFaCTNBdAIOWdXPq0Bch7nTOoUKLk+22HF++maBlxe6RQw9C9xinjaaSUbuj3gqC77D+nwwwgSH0YTuCLq3Gu8I+GmWnZhtyDie6u2fas/Upblt67E/0EgY5pz9oMBBC71E/wljzmsJIFDUlNgraqAz1J1aklcyitLYT1XuKUFlz7uB3T/WCuvtvB4A4DlOKDq1g/D6rzwYnmRBwnu5o7ZYYqRf5MmFackgTKcojOsHNUwIMppKmbdjePsJ0F1X7wYFRXlN8sfWthLDhS/qollDXmaDIVeNDAACfyCeovgIw7StsjVNVqOOAMfqnIx/v8xGMZpKu3Q1i0OC9ajxC3fYGgqCBqycEAEDYxr9upn5cVA9pX1jTDJPSM6gu9ZXOwGIhY+C1e9jwFDC8WtSX00X3onkrb3iqg7qC1sB3L5ZeDu8aXDKJadYQCmg6J637GzeL+Awi1UJPfTSbGOyMx8t5ugba/H1Ov7LYYFudA1BTe2NVD9metoUm7o9okXdclflSI5GtiCmiWVr2+txP8tZB1fHYsz8qNioPg5lsRSbGgNAoaDUrdsAMBcZa0hH+pk2JboOo+bM6P5F1ckazroqUu+Zyws2QyKtkIDJ9w4CFTTDVylndUeD0vu+x0qi/AAwek3dzC3so7v47DSVj6Znla728Lp1/dMnM3inomqqgOfoAOKtR/EcGpDrc6z1t9vsGlnP2jgybrxOLxDdxKTmrA0ui0B3AEdMLxjM7xmfY32E3egspX4v4GMw/NSNN17FOgKRVM0oBgKqFTM6zENhi0uL1IBaH3xgssfz/b7it6wMPavApLYlOXIBEiKJA+vc/uw1Ij6Q9D4XYWCyzj9weDYCO5jl0cA/oCMUi4pGEFuIzCtk2ZQ520RjV8Jjmtxsbx4Be6c/6a67r9xMMiGRbrLAoCjKSAa7NTklm9WZgP+P4SSvEN1XHeODsANYTBv0eJYhgGKJEOOwUsIkv4OIx27YxqPgMbtHsfkX/2ksyYXPS5L4hMcjQcF2zlQWGpctsa16iP73aRUeuaCrsmYjIdUq9ZsZBa6BuEBgkO4tmfCNA73T9WtyYOTH3ptPZKON/bPmIlrZZM0WUBjcQDgJFAM6oRG2Cc27Dp9f/mlIOf0htDSoqt1YVsdqomeNhyLJfIM/DIuTSUYx07GFjOzZvvXKiYuKvHvi/Rj7w2hjeK1gqgDnueAoFA/Jree2AnW/+9mds65vGGUgwq8X+yRiwDNdWMJoj1Fai8qCrsyst7Ti0uyD8aprnwmou6A2yXXNtWTJNfnumGchc7lYkEJ9KqSHDItLzewlbY2GhhavfkDs2E/R+aZlUNwrXStGBAB2shGVLDLVVPVBtj06ZWewr85rp5YH2I1Ckfqmn9EkBWLAJgBSryyD8P5CwxnWU0Cy/Hwhi/eLC8O7l7dGUV4L71N4NpQjsPZgIh2ZWOhl0gc5KPbDw6KanQXlcs4+U4BNLU2wc/E1+zwRsWuWr8iuEtbXxgYE+H4JM+NLazTZX7FlP3to8vfEkquTaYJ1SpKGuBYGqga8GsG+3y9Xu99UV6sAmjfy5K0HwcROPUEpflb0CQARW7Zx9gi3rNHd1qc1KiD6XZU4t8TmSeXrMOV/OdkFSXkxVVbRIOuYTUH7IdKy5Z7/sOBilBYS5YMkuEYkcDJfEMDS+NbjhVyr3wzXA7kUYlNR97L2gthznJd3jCVAtowTRVsBMl9zQTVXBIU+9D58iIg9/Kmxw010N/PRwysXr2HlHvz237Ad6ep3yvYcIzCKZovYUKqr4uo1u02ul/GySWXcMVVC82TibKSBWJb1IXX/S4pVuL/P9JOzO3KGNJchtIa4sAAboEs0QHxGRta9cuYmk8eKS9WgbzLm5oZcv4GGnirChK0qzgOLBYL8AWw7R4+9rm6dQeYweYFadsaqKWXTuBceFZkaPNGWERdn3kDiF8R3J1D0zsbYvEOTVV9OBu6SleM9TW6zLqGzl3ZObWToZV8bGGwWBF+IEMTQNNxIMjW9vV7zzlo3uAXKEsvc+anr+wYcOVPZAmxMQ1dCq9A7rOFPDSkWrunKqTkH+HUzoVRctHdEFlTSZ3QDHQPCrMprDOuuGHXEWZyxUr8tbi1743POI5+RlF0oGF8AKPYFizFVdFk30SHnUopdgUO0lxkjo0RnpYkERiUrUpk/RFp5Zebg8YQiB1B3qVPZjgtxmSf1wfbiwGCnFZQ7FFPWJzNujsT6pehMrpebMewEB+8Rs89uylMAUUZkU7A5RdIR0g2NN9QCvsBAs9WdPYbUsWXKYQ0nAPeMYqsQ4JTc6LrdmpqDW9nzsBW4q+DrrtDbqe+6xQlrwXXAzhFohT0FCCDEoXkZmPvwvqqGFf9PcC2QGWeWjoZyLlvhTgtTGGpUspykat1Kvjj2IZPVai1nwPFOGaeWrgnOkhvU+ISAE1CQ6ZTOk47V0XVHz4Clcm+9G0coRW2Ug1hmpNXa3jVoDlRtYdOut/uEH5FcJ6c1NCMc9/st7FaPVXXgaIRgKSDvgYEu6la+7e/TD/3eaIv7+wUTfE0h1ab4m3OHE1nR9XuOv1y+S1+E/BLspd3TJ2AGb4ppOEHfpm5xIXVfbx225/k6C9xac+Cnr7CtI6YgT+iKEIVFei46YPAxycwRoPG+zrQtP0YwaYlNOzxY2KD7mfNCyvxL+PukVkbSCzwtCBq8HXjGo7jbprCg3meAR6PIBF4TFRCmxFlGcfn3ySAXA0jQxNiUl7KLL+8Ajmnt/I6lp1q48lmXp9oHkNr8HmOgoaR7Bfd8IVvzIM/A7pGNTK2YUB42J7Yu5kzrOap9BOLv3RY1Mf9AQVIMhAMoMqYKjtoErqospoZmtCnfnCVFDMPfyX+NeTlnbeUXN7wKAnUhjpl7aT4i5MwTbPjhH6PLzAMYIRF4HjHflXVt4c2GPx5cHCV33z3sN/zGScWL2OxoiE4rgGfxG+3hNV4O6LGk3+4mTwykJmnFkynMKmvKEo0zVrScSZ8SXT9oTtKMr6rI5RmP4tr8hCe0SJkXQOoXZa6A8/Gp0zcUH4LE78iOITL217eZuPxngLkZlXHPCF20u7yKkAxmFOOsCrvxTcd8dWZbWODVEVh45ovLY2JwQIXd8x8RRezhwqil8Yh81CW8IKg6PrbvHnpO+v3nn69/Nbg/PezBgme9NXBdprxy9RJhzW6S5XO4x94OVk3U2NLbuydKflLn2EJgxIFBegGbNJo/A8+Mvzy5g8OdJPZDYwEkmIU4wR71R4Wvcpii9l7P212Jf5nSD/6znAa834QEJBJgfVJ4QDD0buHjRuqLA3jtlCkrZDCfIMV0nmFi3v44dDQ6r9yEc3ccBnX9jjsXAuf/6dVfE4HDVxebWBck5EVM7I/R/qx94cEOYy1Xr+xy9D1M7LsfwknQAi07JAgYTswoLKUVcBCNQ//unOmoGaN/uV5+CvxzwP2JzLt+JLmqlw0RPTmNMcxuraTx4BPVCEHoClDAuCwr8GmgArDPzrgaBrWBQtkjTgrA8eY2g9P+pUXd/fYktksKJqoaSKQcMe6pBZvPw/bj1lPBZc/jhR9ZdU0Q3hakV0PkbrGUDSt4EzoBTK21VuRkS0KLp9YFmlTivD4VtPyC7MOJKvFV2erivvhyFA+tLDQr8HmWMbxWKiO2QKUpUaP4OQuDzzDbxLcrdRZ83ii6C2XxC4LSnp4nTs9dSJluPuyFA3JBAdlAWynJajWkCotXjB32rqw/bU+hK5uIaB61cjgLJzigeDOjeNJGUgaDSiS/dLAuJ11ekz/FH459fz2yVM0IX+6BVpxr2rdlNJn3kB43By8zjz5dd2SgvMbMbmoXgB2CAx+A4qCtkQ1gKgqUE0YgCBI+AM7HPy3DM25qumAgr+TsBzqgAZgrhoEu75ax0HroqIaVhLd/wC3Dr/TAirtw7qm4roO3zVsKQRq4LCFk/BdywblprnQYgftr1JYVPp01Q6zP7935a+Re3HtxnAH9VRRiRu5HsBu54HbK+XhgGkR3eT5ioXRP4frxvbk0tIrh0mCIDCDlzDgiRNkRJD3myzsdaoGLCwFJMyyJKn52NfKT1Tin8T11BmPYpprsCC4+rDMPe8OvWq0KJiEBsRAlQ8pCe0eqsH3juJeGXRcN4AOey1S49CZc8l06KDqLSdsM28AcfvwvB6s7vqKJnXOKxNnktvNbgn7uZxz6YtWsutWH81Qn2YpOQbt4KdhzjyKtMu6UpgQageg0EN8Hpfy5tPltwJZZ96fhhvCVKcD5W2ArcGjZGtk2GCctSm0mrnL75MvxTV9qx30NB5I2vDASob7IGn9i0BAhhZSuhJdteuZWp3n9pMM57hSt3S+tNR7GShiVQw32qGyOTmneU1VZ2s4nWlw0e1rd55eq1aH8UloSAZjI9sQnHMLyhRsofxrz309/PqZ78Yvgx9QJMmq7vGLwJBcA85tm9IJ3Qvl3y/IPLYKh+TmhecYBhIqTnoBE7bPHt3oKUOVG8lqoBFniW5N8hHvCqJ+XjMIn9PGAZQ4URCh+wIJz9B8tVksMO/GzpVHT26eOCL35tkwdP9K/HmQMVHnNIzcZ+Hp8iM/gaYJ2OjBBc4RP97jFXSSdsSUn6rAzZs7wuS8jQ/dPf9Jkj2y3tgSt7wPIyiVt9hBQAJpTEitN7FGQ4vd6ZtaZF36okH5ZRXArVU9NEUTGGU/zjrjlyrQwMHOUX72HiDPAkUjNZJw/i65VuL3kX5sUftLO0buUH2ZXxFaWR8MKLAPqUCEPywDSYxhgCBrNzTcsR3j4vsZstJIkMVGsF2kGGzUEh2zZKEZdj9y9TDVCcSCz28fe68Hunfm5U3BulS8gMBVTpQhKVJWb/71TZNuH5x8XnZdPsyx+puQIYskhe4lKGr1uMajEyPrD0k2qJiaxW6wmiOlJ+6emGcmQc08uonTRHd7XQ1cKy71XnL7ye80LbRlbIMh+yzBjQtklZEJmrr7S3JD+E0FV3R4ni3fnXuTxJUggJHLKWvkvqqtfzuO7dbBJX1EX/YWQPPP1es8/ZNLO6e2p9Ssh1QmNrNulxlmwysrS3dmHlgyAvL/KJ7WowRBQuMm8AwGLQGJQhCOtHpqRevjm16bRWOBSQFIUjRUYwRjOwP48DFNuk4wkyH+Fk5und3OEIqe8vt9g1lSZyBxQkkNdZ4GdRwJZTVOApxzXgI4PaXVk3N+lZOsEr+P7PMrB2j+vM81RUFJuCoUHIIKKKjrcInEdI6xRRZjpGNMeO2rGzBsun737AeP8ww1mcLF+rJEFuh4+KtR9ftuLr21rbei4XFEaLVPlexzIRQrbcA0bwtR1GQAVRgTlrL07o7lBUndHqvuzr00y8rhj/oFUzbAKpUYHWrzn6ADG0uCgGz7NrHFK8/8VuOuxG/j7tkltX0lGeN1wT2QoXQgoz6DnEbogSFiwwkKYFToGUUUPjJiW31at27/ilnJn8MozYm/demDSZDiXhRkBbBQTQdUPieiZs/W3qwfe2BywXJRgLUGxTZJYcARZAEBARpHgvqMYsI/jmr4ohliln35s4ay92ZXQ9XV5NYzFx6AT5J0dIrb0NWZSW3mzDU/7Bfw551/yJX3Y0dgyH0oSm8G6NgB4TWf3lx+ugK/SXBogO/WwRkfsFr+Sxh0B0vdqqapMnQlcJVkLHecIYn7fK67G2t3X5x3cefU4briXR7TpFed6wc+LOA5R3p4EOFweXWgKPp1nKTX0NG1N9ZuOjwv/QTyubOfFdyFr9C4HI+YX4dSQNWxgDUoYb23NLM/TeghSP6qhP0CGdn40UYtnjLjXP4Rzm1b2izgvTtTk9xdDB26xmhuB/YH9AUZCgcKTqoGxn4ZnlR/Rv0OL1WMCVbi9wHbAXHnx7lbbJzU00xN/jOC0zECWDgLMKiEBdCtCGNZMMjt9WwhMSYUVmkrm4XBAwJs9Ax0IWVCx6jg56LrDzDH2zKubYwmJfdeOwdqebyiOaaGZsZdbuk2dH/OUDRophqUSnKxo+TSi5tpknKIigIpzZxiMkHDDqPrlI8Jrv1wdM3elbGVfwJoPNR38/DLnrKsN+w8iBAC0HaUv1Kkhu1OHngEcNMRmvQOEdV7e2xs7ZJ7Z/8Ytw5OnssS/nEoRo3naCDjoStVyd2MAkJjFfZDG88CBaMMnSDXE1TYorgmI80A7sIr67r7StPeMHA1JTTYakdusM+I7BZTb+iu9MNTbuiKvK5Kh7lzMi//EMxhxW1UQxgoePOToascRJN8eIid4TVoG92S4aGdNapHVunzq83pf5PgEC7tGdePA4GvJEGA7MsCnQy6Cl3ROzSJ9cL1MuAT8WukPfRh3pbQwFtw9XvD0HoyKnlEpowcSvfYkDtBQ2JBHcIvUoWAtM2s12PGB/C4pruvhlw4/OVMyZf7PIWrlCgZgCIpIMNGDO8P6Z4rtobX6Fq73Su/mhUtvHuhsS75UjhL8EFHbK0b5YcrcGTzhCdpHFsk+QoiRRFFyJefgJ2IoggolW1lAOOmth04ryJOqxK/j9tn11ZjlMIDhOGLlhSkoO4RHJrCZmkOUg53WFN9IDjE1tobIEfAVjyQpaQWogQVutm6MEhyDCxHeTEuuH1Y1b4Xc86v3ea06N3K3GhO4l4TRDOrgiD7gqNbtXYVnVjOc1wDWcU2qIHSZ0iMtCq6WkFwBKxLNGsmKJaJSc1GzjEPVuIPkX91U+fi9P0TCELsgPqZquiwBqFSg6+fY6AXJRsy76yyOijioTlhtbrkll9mAhm60owfuxE4YzfiauwMKl8693PcOjB+DUsqw/wBaLDQkmRYXzjU+TZoBFWN3k1ENFsSXaOX6QXePbO4I635hhGY9hS0f9AxVoFm4ECCao+kLW2im4w7knFkqk/XhGnJ7ebPzz65aClPi69AhQICGnsaw4wsIAs9acKgGKQadX5jTIORgxC3mA/zM/wuwRUXH43JO/HFj05eTfbI3ORaneevgG5AafqxD2v5PBkNeEr83CuqvRt0X/TDxW2vX1UV7Xrjvkt759/c17Qk/cgo0Z9XyzBUN22L9fIUe0hW/Edqd5lxDg0y3tizsJMjMjaxOO9OADL4AhIzogTYIZAlJylGpewxgxp3n1wxrnLphwUtRW/hGCFQXBUjLbEcbw0J+N15uCEX4rTziKwIK9s/u/xSeXFw9/zBpMxLX48FsjgSzd6g8Rv0zVH3pOBnEBgJKMb+JR1T5e2HOr/yu2EqlbiH3Bvf9pCLL31q5fRgr/9eG9Jh04HtHvCwc+AkAV1FNCygppE4G8JwlAMpMrQE6x5I4LSzwO1R3qDtcSd1Mf9HXfVD9QDdF1gpJLwe/gFen4jmiM7DNpLIkHoQC+/t90HlphkmuaH/KGgALTwHPH59SZUWb72OHqP8QyrxG4DkxJ7fPuJVhtCnYZqH88nQSEBWQ1N0JE5CcoPCwrBeYbiwN6p1mPxD+WXg5ql1VXDxViefu/gF6GOxFOWoRpA0rSmuWwZGe4Mikj8MgOBvUPoqVN6bfzEi78amPSwRqIfqnSJQKAmjs9bYTw3M+rWFlqkCifyxZspLxZlnllXlrbZW3rLiRtDjqmNgip1krS6Kjfkitv7gj7PPr3mS0Ao/1wy6V3TjMfuyTi08hxnKBZ8sTq7VZloubB++/IvrHlOEws9Cgli+WMSfja8/6oHwkPv4XYJDuLlv0sd2xj+4RLE+VqfDrIrxq0u7Jy20ENLromHrUrvT1D3Xds8cAnTPWp0OfbLOw+M2lRf7TRTcOdY699Km3Szm4xQmdqiuGKcEb8HXNKlVJ0ka6FzMB426TzQD+W4cW1/Lk3d1iuQpHcDRGIaicFCogqpCa46aNawr1PRF2VBpzv65PThmcYPu4ypU37lt777gLcmYiWv+CC8kUAN9XXgN0iA8ywBFJ7I4R+QbLQdM/5XvXokHkXn2o3akmreUpfH66P2jjWJUnTDfpUlQDG2uboEeA/DK+GWcxC4yBHgaqn5owXF4joKW2r4SOkUHLYT4uc8fgP3s3piPDByXFFnO1mRXt7BgKyYrGpAkPzRMkADhD45BrUETsO4NqDRgcZx9N7Hpq1NhQ7+vzyvxG7j54+zagi9nIaG6uqpQtcHXes8XhQTHkjigaSs8xn4QHNVtanTjHmb2H8NwBV1Pnf+yoQdGM4Y/HMVhoLFPqPUAAY0LQZNo6AngBAlknb0IiW9qUqtJJjfcPD63OSEV7qRwzSmrFKCDarxBEtYdUsmlU5GhlCWnRJ5ctd2cWajs78EcvvCmnYLklhbX7M2OSBClHZmx38KzVXVbg5Soql1NQg3kHIr35p8+L6tygIuu1zw0rke2eYNf4J6/8Tvg+LiVARESg6y+Wn4IXN45bqSD9r/uE5Qj1uqdzc0ganWZ/LGsgKVC8a0Pr++b8sDO0r+EpLvz4UsrpFg7fNmUtWGv6ZftIfGDMNriklTmdGRUkzdRuYu7l/Qvyzq9k9HdT2KGCr8nAKJKah6/eNIv66cgqYkSrLR7OaB0kjb8Az0Ft3ef+nrSu6dTN5g7ezXq9daH4clNu+iE9bjdyptyHAGRoy8gQT9LjAuU5Xx+4NM3l107/FNm2kr8GvGNhx30kVGdFGB5R1KwyyrgRJ63AN4CXRBAqbCdXHf5wI8YGzUkOC6lE0E5b2IYqaka4TcDd2hovHT9BsdFXPYJmsdcBaMZAdgR0jTRw8c3fuIZ3hHXskykPnN7hXOiYuRSFANsDgfsYKQmCvJlUeV2UbbqPZKajZ5cSW5/jMsH5wz2lVzbyxiurmjVkUluCLDtWzkolym7F7MkvFb3kaUj7pNb2vElA6/smXqUMApmG7IrXBAUc4YU9Re/aNz2+JSjbq96B+2WJooirBVffUwq+fL2/gnzU1NTyerNxx+HTulkjOJUjAufFd/whffc2ceh44kpiCJx2O/NZ/gdZJ1dW40V8nZBz4DF2WAUL2e6ADQbtM/KYnGG/84XHk+uGRFRVnCts9NBB0GVuP33yA3hDxWccXoVda3o6hYSk3sEFHIFppM4gUvDKRI3VCb0qToPT6tQa2hi4sruiQtJXXzNJwS2sdaoC3xwzcNqoKih6M+3WZ1VM5zhVXcFV2mTeW7v0mYULlcLqtH+25iYFHNf1Us/zG1Js7ayGu1HXjvz/axRur9gkaEFSFlCsU48UAzi++CkpgurNh9kzryc+X7OHLEsY5ymCFDUwRcOFRoa8yNJEug4c462R89u1vvtr1HZ7BPfhGRknl0iuvOe0aGikKFMv//FkUFjocvjk8BBZ1jC8FaPT6qcgPgHQMtoyu7ube9zpSVDTwQac2dmRJ2OB3A8zNwEHLWFnHPLXSQTvAPa/BwGlI6VdMaDMZHtw6v3OJdz8ePvQm1G74Ii1zWKDZ4vS+41OGnpHdfo+e/ND4DIvrapBhDdLQyccuI6mRFNMd9jdfvf93kr8TvIycnh3TdWLZcDGYOB4oNq6ycNgwy8zcYCQcVP28Oajk1+aJQZnXDr6IdVBff1ySRwDcIJDZKXZs6ksrByDegxiRJ5xF63Rs+kpNddBQWXraWXPhmtqe5xLEnYDA2D6pwEfsO2qXq7mSgWsTjn4voeelD1Pfc3Eso890EzzCBqxjZ6YTO4ewCUakrHgPtuM1WXDIs98boqldgVMbMuCbCnOdZa4goQ/ZObv1qx0sGdfTWkLHvLsWA7Wc0l0Edl0ZvKsvwLmKYEE/YqTSJrPvGrrDP38YcEh3Bl9/SOlF64g6UxGgomCB34Vfu2+o/M7Y1+u7ZvbksMJ2/eX8F/Zd/c/gF3xkSWphtAV0a0cAz8+hq0BFBWioEs2OC91pDYz/z5xeuaDlz8q7WD5/csGKq4736oyX4cjZ3ZoUowyODPGvSZ8cLBjaPjDNkdwlqjAw/1m126f92ww4Sh47qB+QhMr6VqBppLMN0eRaE1nOI+d0TVmFq/8701kj9unPCK7C+Yi+s6jxIG3AcKWEGbDysqfZe1Ro5/+LkZf+hmV+KPkXP1k86k6t2tYdZ+0BGKC7bJi4v89HsxdZ56A50vSPuhge65e0wSvcWQ8NoU30n9UVeks4ktxz6wF0gl/jmc3zU1XBfSP7KwRk+X1wctDVpTdI/gkCFnWKiiMfvWAB039KHOE0vQ+NytAzOGBzxZb1lZI0pQZDPECocKTTdYH0UyhRyLJ6sg9E1LaNVNnryjMTyjywltl129sHdkCmNgP9AYsKChhKAQGygL0Otrtp9lZnf+Oe6c3uOwUbda+r2l4zW5LAIjLUlBdo7WDR14fDIgUSYOYJRRJP++26j+fs2U3sWGkUpmnrnQPK5x+3M43tCfdWZ5X0jAm0kSIyiUvgt+oRI3viq+2WvD733Kb+MfEhzC5V0TtlhJXx+01AYn2FzSVqVz9bajr2aeXdvUl3fppKRI2y10jcer9xhtrsUpvLGrbfaN7zdRhi8SLYbWIYOgITPCjEtDw5sYkDTMj1HsutDIhguSWgwxQ0Eu7lmY7Cu+fZzEpDAJXme30MAvMburdHyx390D6+ZoamCUYUhQblMGSfEHMd3bXFbBm4m1On+Vc3P/VUXyB2kaJpEkwaBlXEjZaRifw9rD5jXrO3U5cmuOfDm1p+IrXaVLvuh7sXj3CA6BwaB0x6DlcoROb/vsO+/cl8iV+Odw99TSbwgcbxaS9FjL0vRt38PexcY06NMIwyIq4qmyL3wyh8J84zEutonsy38O6NowypbQIKJ6jzvlRSrxT+DG0TmdvAVX32MwsT5aXoUsvdnTDBRrSsD+RwDoNi5UQheNT0nBlPRTH7QPFF2dSGBiZ8xAK4QwIGgo3FHD0Hg3oGPfSGg45subR9/eyzKMXzeIKAoPROCQi2D/O8tHtxxs+Mpa6d6bH6iKCPsZmvxhgGA4JlRvM7Uidi3t8OwXcEN6g8ak6gaBlngh8aECTUNL7tCqGACvhX3OXm1BVP0h5vAUQs75D1/l8dIl7gA+N7H5mxMgGZOZp9/7gmfUfuh6DOdLcCqpU0Tdxyoy0vwW/nAM7j7skQmTAxKeH2RngCxJ2xG5oeNluVdGc4yC3mVP1aKZKxuu7Zn1YsGtndvttBKpG1C7GaSOIqIdFg6eNQAKxEVBgbihWHhCGlmad/GHGyc+boiu9buyoOxVTXKz8RR8kdy55Lq9B+We/G4EA/yjVEVAa06hiJQwGvO0NwxcC49vcirpof75qoodcVhpQHKOT6whVd4COFOC+NtQvDGyO3vpsc3jtp3bt7pOqyemb2ejqvXQSf4oz96bJr8PSdEAFJ1A8xdN3f/R6ysObV8RVH6qEn8SJbe+q0MQRC+o6ld6C/bWslrIuhjg5/6c3BDIiIaLdQPPEsoyZobGtlmh6bJFcN2t2CykEn8e57a/+qIEXzxlBOr7AvfN9T1YOBIYGCUQloQRDbotHtukCSAu7x07xVd4dhs0MJ2BLsN+RgBRp9dbwhtNZDiLDEkOBDwZB/ng4EzYPXxWTm4IFFeEJCkAjcvZWL2xO/vwh/EpL62WDdt0DEez4Jg5K64pvlGFdw9G3dyxhLl5YPJSjvCvJvVA9YAom8NIqqoBnmOA1WqB3EDoqkEDu52CXTrtjbQjM96HRMZPnToVl/05rxGYyRODXRk7qkCxoXL2xLUBQdMQn8jAsugfkRvCnyK4+AbDLzHBNd9WDQbtndqyLP1bZ8ahZXUoTOkiQ7IydEzhgmK8Wee+6GDIRasUWaB8IjVPM6gXGCb4KY2wPu/2GaMxOuggTlKAgrSN1pciFnda1BqyK9dckqGKvjaIdKxQuUk6e8Ie0vCJyPqdCjTF38EcXyPgdWj2h4IvFK2LJbjjdR4efsJ8SIIQUdZhAyh9qzZ++CNLTM1uOBu6D4MqTpKg6gsU9yjLOr372FcTBzfv9uqFas2e7KnTQVvQbCo0JBVAgY8BQYL17hmGudJ3HP96zq+WEVXi9xFwZU+Ekl0JSey2QfK7JvsFMQuPSKpYn3gfkZH1C2RJO+yw093dJZfCYCdcROD6jPyMk8nlRSrxDwDJAD+7ffhUXchdpYguPiD+NO+CDDciN4yw5VBMZO96XeZ8cDV1at3Lu0b/gKvF0w3Nb0VruDVA5+K086mGPVcNll1psE8LDIbRUO8hbQXvEZL8bUC8N0mE+h36gboBCgcxGp7Ga3ScPg3QEe9gBGMG1Nt5MkZ2XWni50qjWEZ7hcLQeB5hzrCjMDBFJzNF1TLPI+IjWC58AKAdz5W69TcVnb8cEUyMyjr17szp06frkGeKZShmeNaI9BbeGIieRfJnNQgJ4glPwNhcpDV5Fx37R/hTBIeQ/NDwjz0yNw+quLp5N0/u9nrubsCBEqbouMbaIuYl1R9wrCj9x3HQcpey4XUfprmw/dCvH6yIea/DN9I3PLFuflBUg4m4JaQBaYkdL+nkbm9APFHqx/ZTBLUVfQbNOvYFJP2kTtpm0GGNulXvONh0V3hL+JsemTqoaMZdVTVyDJy9oeDOReGJDZ9D59GgNhTXOCInGogh5/d9OqtJlzGna3Yb308nrKloOVggoAAdVkrAVfTxj5+9/lFpyWnj4cHvPQZo+zyet5pxO/eBZo0EaHHUgKu5pzBr+94NE5uVn6rEHyDz9Jpn7BbyaQxwI4qy9sUHOyytUNIPJhBgy4s8CAI37FbYBSTXI+FRzRZrmqoZ7rMrUlOn/mon/Eo8CKPsnPP81iGLKLVoGgqqRWRwH2gcmofkJhn8EcBX71an+4K9l3aNHSaW3U4l9ZJ2yICjvHwGoH0GaRlYu+t7X9w5vrQNpvkGorFpHSo46KuaBFe1xRszVTx0sKhSp1Qdz5YVLccbMC7ztuhZSFWZZdq9PYm0Vh3gEbGjHp+yz2ZLuEkVXc2VFHyuV1BP+kTjsEqGrqGtiV0oe0R3mo/ZTVFskqIUjaG04uE4RkRw4fU6ewXwsaZIowqz91Sn2LgxARkrVKCAUiTvKxmnFn4LVM8sv0SeCa8z4PWUlJTfzSz9c/zUq/8EEJFc3Tn2o2ArNqTM7UO/A520pye0fr2Z3R5TfHzTwMu6pp9q+fSGIWe/eeXlqFBqRSAgmmvRzKVTfNyIOl0mfHDvbn8OaHnJ9R/e0do9l0rc2rcyQtD9RoMub+T8fHwMPVfqR0O/4misL8phJ+tUdnRSyza1Ogy5e2rH/Md9uTc2KIpMq/B50biElaOhJWEuOsOrjm7U6/UDJ7fPG+HKy5iNyQEnCji+/1rQ97OgpSe6kcs5q73U4dmJ280TlfgVsq9s6k8quRskhTgYn/JK99zzqzpwtLELZR7xSuyCmAbPVYyvIORf3doCV7O/sXB4ZJmfXBbb8PlXsi58/EIwr64uLvNvSGg6eiCUIT/12kpU4NbJBXG+gtsfk3phR7QcTtcRF91rs2gJG8PxQNDJDx01J74SFhbGZR2bukQTiweRuAbQ8BxiQAca3w6w6xs9ttqcFLj0w+gtLOHrE4BuKLQ7sL9i7Zo8+skDa8CLMnZHF9/eY4utM9CVdzbVBcBtplr3pV7YF/90PeVd35UUKD591s6JTpIgTZ1Y5COuJrd4u05++unmQv7uvRhFP5mY8sb2tKMzlgVbqZEenwBQQo2yAJFH22p1iard6w9zT/4cf1rBIaAvUju++fAyP7YFqSKkmEggROaeWdcNnacZez5UQ49c2Damd0R8m+9FqvpQtx+bL4KgCYY1qc4/Q2539i6OOLtl/Kfp+768gBuJlw+vH3qmqOj6Wuj+9j313cw6kHxMC4MAnws+i4a4C/6B79owQgKeXDs6RxpMnmHo8v2xNh1aLo9fghLbX99VeHtH6vo3XmvWc9yKiKQWvQFpO2+z8KYFRED39cMGROgg2ld0Z/OetROH3jtTiZ8j88K6541A1iYdY+5ao6oPge9NKaOCD/gDxBo0DGGovhFZF75oXl4cFN/cYVekgtU2CxFZ6lauUny0uZFNXIMhHxaVqOPCgrlnCq6s2IgSX5oXVKICp3+YWtOTe3EbJud3RMk/K5YiQvAs7BI4U4axcZOa9l73IuFKrZ/545u7WKx0kK4pAGX1uA+zP+BGeUsHQBG9DAXJEbV5xFdQxT3ADXePL03yZJ5sAn2lKXfPf7A3YFy8KmPSuVv7xx27e3b14+XF/iGianZNj2j4dC2oCge4/cxKt8C/FRzdtXfGuWV11IKtrxiarPB8zE2X62IQRVLtUWIONKTl8oMAY4t87p8hN4SKL/jP4PLRD4OB+9ZWBve1QmvaZI3NSGzySJP8jPPNdVfadlmGEhdnD8qyeBSgmQFTN+noj103VAVQDGCtMZ7gpBbb4mt3/dUD3zm9ylGcdn0LR4rtJWRyyutFhU+L0iLpBg1YzrodY5xfNe01cT06t3/tS5+H2bEnXQFDxWjLmFYD3lt2ad/KTiUZ5+YRhtrIL8uQ+uAN7tcx/BuN56GZHI20Lq3TfekEUTxDZRzdskgszRmCYzqQVA1egRZ135tmJyge8CHxM9s/PWlK+V3+65F78bPZTt4/0e1Xz8l40hMJ9X6aBc278tlbpO6Zx9AMEDXnmPDa/Rah47lnPwpTNX9ueAhL5hcJexKavfoIIkXzIoisMx+8HurQFxaVCt97+Pgnfy+bxX8bjnw5sBGDS5sJIFaV0NI4ZMvhcRIngNXCAkHGzpPAOqxBvw/PXto9diCmeZdhstsekH4iNnPAGVpwNCLDMiE+jI+ZW7PdhHevHZhYw1D9n0EV1wBgNAhIZMN63ZZdKE3b1Tbnzr7+pCb1pQg5ykwSV/65aJ6WIQggqJTIBiV1jW9yL67u5zCMHD7nzNb+YiC7uiEHMAMjaSg4/ADDkejANU0jGN5RxcCNPuEO0lpSqm1JbD31sawTc5expDwS5YHUACUCOmRQbKOXviy/7Z/G/4jgEErT9iXk39i2kcLklogARI3+rEGvxQPPbRtzgNI97dCdWRTfgowEeiGaAZCLaJoODMXZ4CjXm1vQiClNe7+3tPy2Ji5um/6YLOZ9I4mSGWKCHhKH16FhBjOBNvwdTUagGVUDkMcYPmi6JSQpWnDndMIZx7JItsqtO5l7vtTkwEMErnMoT5wOrzcrBf4P3QtRrgafCR2gaArKT/thLihuSMs+Y2/vWz/pBUMsm68rAQdakoS+n/no8A4sZwGUI/Kjh5+d9vLPO+X/Rdw4/G5DBshVoMHpLQVKY3U5YEZOkZYwDMfpUwShpso4lVu16diKdb73gYYFss+tHedgAnP8snFMDq75eEJCl9zMkyvq8o6wJorkG6YpZS0jQpxEYZl6m3dW6xyU1MEMBzI2bybyagmzrZQ4TpREWI/ENRxnPwuo/gMRsY1u2aPbFqWfWvp6iM1Y6Be0r3NOXh+U8tJqMyD85yi59W2cq+BmIs2HtdYkb1NVLnUaqqhhOEVgtNNDsI6jor/wSHSVfjfsMTUrdlr6v4hTX41qpYjpn3MsFucX7iWdRO0ZJadASWgZNnSNRwsa0/rR+d5TW5+fQRreSYam4boGyQwSGup2yOMyQ9xNFwW6siiVGIEG/41bmkG85EjsdEHIP/EywdgwFbfuog1xjCIU9yQJySqLGhQX8CrIjOheqD/oULPAOwCbhQI+mdxWs/NCMzb2PvLvfBfhST+y3cbTKaiLGWjDAdjCkEpEn1/+B/ZrDYoJyA8KITsimzXxuXOTgZizhUXhKgSniTI1NKH52E/Mm/6TQPf/HyPtyPwEX2nmJp4yHlLhl1WA7T0daEWk5porIlJBq6MNyCDwC8CXq9NQBJvpphHgG8Jw2q9RjmcwwnYBE/KnKBp+o+kTi+Yd2zx2I6ygp9ASE6S0CIwAmgqdHQInGIaEL0I1QzqQFUKTA2hbf0BZttkia7zToMOI4ye/GNuUxOSTHrcLpbM2Ya6ng4SLIq9hZXoMHXMZmhRPwOslVTfTvGAGm0HwzkHtnp394/Gv5zYXvCWr9UBJPR9argK/H6pU9PgW3gJUgv0oLOXZl//sYOe/E7JOLu2rC3lP+mWlN09rjMn6sKGi7BLoX8gAoU6Bqk5SCR9FW3cZGLMLbzr6s/jyvGsZZ9akcLj7sCiImbizWYvY2p1Lcm591dVw5WxnGYOUVRI2ZCKLYCw7cDJ0aWj1HmZo0X1AgqRzL61/kSHUQQHR35DCdMput4ISj7EqvvGLZvBm1vnV70fY1FElXuvsqIaD3jYvhMi7/t3DgvvOY5gqd6MwrSpqX/daMgreNr8BNF5mEzPXsxI0dwba2a+YhGYfxsZ2/lMpgP6dcGX/OwOEkvOrgO53CFCNIYJAGa1RcLqGcTLOBI9t9MiKZTnXT4cW31m/ClML+iLvA2XcZUkaCguqDNavT9ekWJbDMRm+E9SeCUhPyDMJcXKgOECNb9Bj+bzMTJ3z3powTpc9IzlSD0VhXTJkNthxAYfGrmFHhn1PhyIBbUBjChD0HIJKZse2eKux6/bmREzMHyGpzC5nRMohV/6pb3lcamrWCtI7BixrDgTqsm5gFOxQOnSNCSQyFCNojzU4cXOg6MJ0KweiZYUCKh48Mj5l5Ap0+f8E/xLBIRTe2tm44PaBz0nNUx2RjqLoHgtH2AWZ2IIZ2luSBEBwRFyQrOItSYpK8Hty7BhOaBZ7+MnCQvW7tgMmFR3//JU+ydHMlhsZbk/rgaudRz4ZdoLjyKZoqzC0nJt1xE9256RvCqvWoI63tGCgLLlbWVg8Ai3YVmAFoC8BywNVJ32MJWxpbN2+i9LPbJrEGJ7XAoIAK1MHLCQlv0rfcDhj5vt8pbs0wqFQellzyeteB4DsFKBS40n4knXSH5RQ860WvceuuHv1VNSdoxsXYZp/gM8nArRSAsH8PDTtzTm+CG/a9fmGDbuaO/3/u+Pu2U9rq55L0zBFfoyHJORCMVP3DQ78Vj8nOBIdhz9maiKOg40aNkmMOM9YYpdE1h+8/s6xuXVpgjjHELqqUcGLMDpslaIVe3DBtz8sxNoAEtX3BFft7YgaHf4wVgnWjT3z4roXSdU1nyQZVcbYQXH1h36XdXFtH6B6pwZbyRpuJXxCTN3+c1HmX0wpnaJI3m5WC84LsP5ls7PcI7NfEhz6JyIDltHMsCJvQLtG8ZHvVGnx0878/+44s+XVJxUhaw0OJMu9dFWwWmCd2CzQILNR+Rgd9VLdjlO2XkydWlPz5q4jNPdDARS6BYmLITmDZsIXwI6xjA0JEg1BiQ1IJa/juPIsgysA5Wqz2yygLICnkfZabXBMaST7br/DElJ9FIuqoTEh+IdlIZFpLArmPcTwIZtloWQXzYfEKoHS9xlMrYPi33Sc04Ojm/YMuDNbJcQrk27e9t+u0X5ONaT0888vbqcoxmOKWGbHSLaUJIPycZrO8vmzzquypAY5Ex7ye7NWMxQpQK/KaedxQtUJTTKYUQlNx600v/T/EPdb97+EKwcWV5PLbn/CM2rzAFQ7yH30ScSKJn1XjETnz2x+ebbVxvUEluQXa7QdZcateb16ePGtLzuRwH8q+/otD8v43oQkeKdZ/8WrDq0fep7nyXoo0yi0QRLFhtdu9vj0ii3pLu79sL635NqTkr9spIUm7D5BMhs4CjZE8ToabjsQlpQyrvDWiaqsM2w4rG1nwFO8ufFjb6222aIeWPB7+IspzwRc2WtkVWU1GWUBxqHCwxVHZNJ7rQdMmYDKHNg4eUagpGCcoUq0pEBJCYFUtt1izlZti2ze9cmUlN6/cqH+nZB55qMhQtmVGQwpx8pQBSD3HOV0o2ikBKDaghYaBzQSzKZq1iBDKChexmwiaAUKBtAeGgTNAr+I7yJC2j0vl55MsrFgmYUz6rsDoJSkw0cYPHEQ97sXGYb4JIFbTksaMzW6/jO/mQ06/XJqJKPdngUV3zApIN2QFGokY4+4o8uujU5ealFS5pEN0vZWgGu/1q6eekPy5Y7nGYxGhg8FjMJeBx/0/vI8KAbQjnYm4HeDLg8KLEUKDmUcMzOXQAUPvQao6rGl1TrMGH2v7L8vrh9857Wy7CPTSMJwiLBtIuDwe6A08gYZtjOydu83o6r1uXJm5+gWmFS8EZrnRF8AWiJIbhYLCUTNtqtpn496/XIo5dK+CX0JtawnQYbWw7Syr7ioNj+UpB/qDF3ReSSl4vdCRXDAl78vFeNSaTbsg2ptJjwwBnZlx8szgqzUZI9fARYrD9U+8zJuCUtlMO+rUOAcqtJy4ubi618/KRH8tdjqPc6ha8rOfews82ZshOLNklT1kSfwqIaFGRc/6WwIt78igWZHShF6WGi4/uXYpmP+JXJD+EsIDiH3yvaE0rupGwngaSmg/AE45rcEJa4MbfDUzLTds9dER4Y+nu8jH23c853vrh/7sL4/79o2AlfiFUnNB4zj0aaPzjWJr/D27mo3T36bSmFyDBr7UmXdhwlySusRG36V3PLMnvdbKO6cmaq/sKMOOySS3ghoI5KAhOXZI+oMbtLztUOwghn44zr4xfgJqjt3KJTGGM05t4cl1ppXu93wvK1LnsukaSxOEVBQIlQy8K0wNAcwxrY6rGmzV+rW7S8f2jTnsbKc20tp0ohFmUvvw2ZhgCjjX8fVrvZcw65v/lsquet7po7BDe97uOGHjR4t2oH/wS/JcAzaH0EzDPUMVNVegnBCrwYpXti2KaaejTdsKAJdVXHTgDAM7DkYiwaHUUYYkQlu+rRUs8sV680tIxXh7iBNMeoTtOOJ6AbDvsq79PEwWIcrIbEQksHOj6rT+x0MC67YPS332oZ+hOJ9hyG16hoR9KUsMKMi6j/mzjmz/DJDE5GShq8TVfrdqk2H5BRdWLUJaoS+Xl9pBkOTSWjfDURiaDkejzYkgh1CFOQL8HsUYxRnIL9JFQMU7EP1HBYsWBB8QFaQsYRUDevXQuEgYLAbg+r0eDk09Pd30P//iWuH5k8LFJ2dqkguIMOviwwqCqlAGVwkjVjUtN8X42Gbls9uHdtdFTM+gU0+FBE6FEzQnmOA41moqoJGNXpk+fIruycOVwK5o4DhZRTMcielz/ru8Foorgwq98YBhzvj28U08D+DVhiZoVTws6wWK1qbnUOxtvFslZe/iYmJ+ZUBv7zj5dnBVmqi26eAkBArKPOpk2t0XGSmQ0IJGW4fnvkNT0g9NAXzGozz7cQWby4turCmRsCbe0HWFDW4Sv9aZRnb6xO4vAGqSgeyTyRJS5JqGZ3QfOwq80P+RfxlBIdQcuuHuKwbuzewmNBGFCXAItdG447yITVmaqrA4pHddlavXl06v/2NV3DFsxQt/UB+fUCzfNms78L+6B7Xf1zZsTjrwlYCSDx6PFVU/KpfSenw6ue/m+Xj1FeTRwmBwgmwQ0Uj/x4JD2QJdEBr9oik2U16TZyKyh3c+NZpVnM18ZkJ+QggY/zp0Jgak7NvnVoNG08clH6wgvEiKF+CCVwneJ5Hm81+4w4Kfqp//+nyvo0z6qiuvE+AJjf2Q9V4//XxUDWKBv5daFLVga0fHWdm1Ph3wdX9s0diUsESTBcIJD7RcKWVgaSsEhrFBm+EPWdzcpvJO2GDR05dBXKvfNFW9Gb1MWT/8xxt2JGaxgnWTVpih7HxsXtdV44usNqCB6hU2JPRdZ7cgVyRrHOrFxpyYCDDhzeLrP9MWv6VLzviRvFX0OA48/OEVPjZB8KioglXwe0gAydeDgt1kqUBenZM3Xvja5lnV3+Ca0pTjo99PKROnytoBi7z1Jc7GQJvZtDhPXCr9Zon79JCKGCeQoyLZutxnPsWo9ivYxsP2Ho/m8l9FN/4oVlx7pmHMUN4nmP0KhIka5TAAQ3P2+BN/Lrlm6pt334Gfvd7G7b+m+Dy3slT/KVXp2sy2igbTakhhYqCECwi76wxq16XWbPRsZuH5g7zF55dCgyZVzQKYCQf0FWRxzEJkCwHKGu1BUAM+Aw1bxrqDYgg3YIhRcS3rZ3QbETauW2jmsHu9ylhBKqjeDoNNmeOQ0aMhnUd/llIbOd3Qmu0Nzd9/y1c2TH8nSArPcHjU4EziAUlLt+kOt1Xv4PO3do3piXk2CNIDTp4DpS6hEvVuy2pj87lnV9RVzGYappQVgtTi6cQFGAM5EHgFhGarKHxTV//yzYRuvf2/iKEVOuWFZU4tIek05t5jgU+vw/QhrulJ//sGtVX6kDkhsoRGFNIkGjrPxSYiJZtsRU73PvdhQkMhfNmtlf4H0YxGOtw/iERN3185jJLZM1OGmbdw7CMGf6BYn4MVSTEkvQpRzeM+eTy5mVWgiJe9wqaH7lbiOQMyZNSkHZ2i2FocWh9HKC4L1i7vRHFWJ7FSaIEjfGRutDXUVr09bnUb50dn55yxVqlXnecc35pt1nNAVoEb0AENKb1Kb5zY93WVVP/bWK37hxe2MYIFLyDGxIBuQCqagOgvHgaHnqNC6rSrUq7qYOqtJ2y/ZfkhgBJ68fk5m+O5UObtBJV9nOn3YKsuyeqweBvgoM7uzHSuo8hRJvmy91QlHW4A1IEcY1eHEvR3FVZcC9E94is88Q+jLCMy7mTbXx18XqHFaXq9LEX0qbsKJFfcVA66XaJqZr9WbOzZl/49DlV9j+hW0P7I3LLO7/LknXmy42RwVRbKJizouo9mRqR1DOf0IizwQ6Ug47LILiIp+Obj+0fnzIKKoAHyQ0htEa3kzU7TJpLh1dpLevWRQRBGSjTDIri9/pkwGP+vjf2T1tsGFP/0n7wr+Dyvrcn+0uvTNfLyQ0aDmDloblX8XRrSO1+98nt4s63xpTlnlxp6ALsKwYg6eAvrHxkHc6RMNTArRIOvVJvydVXZSF7GloNgCbsSIqDBBa5CpHbtQMznsY1/x5cD1RHfQFtKmTjURJLKgvn44bU6Dh74B+RG4KOmTOI8F8GQMu+SD6kYnc1lo/0SSoJ+zdKYUbA57NXqHeDor2GP3MgR3jgdzEYEnKAanC5BmHr+1eSG8JfquDuA20lWHxm0wc8qw7ye13wO+CQxBgga/TXIbF1p8U1HXb93NbxbzEs94KqCrsJQp5Qt9uiUnTt0Y0vv2XlsHlur4CmryHnRPhC4xqnJDcb8CsX9ZeAjYE+vPH1l6VAySyGIKwBAaVBR24kD/wqtpeu1ra/fOt4LdjhNxOGEYNm3xDZCToJSM6+qv0zz72KYXXNFRLfv//8ZpbUnvDDe1gh+QkKmRqR2Kh/Su+XitHAeOpn06b7Cu++hq5Hn4NcCKQKArK2RU0IeXrAgEX/X3d5unF0VoxYnH+Ao7SqaHUGSvVNsSijRMxnwbWGTAoOjvnVLvR/hLtnVo7DlNK3ME0/q2rCdQNnn4TeXqgF5fM3rBe5xLjWYWGPenNOv/8Y7JDfuP3ghfimI9ZkfDmqzY9k5IEfmFDcL0mg2OMGdcLjQOsIK0iQ8ja2bfHqM6W5VxL8eQdOApy9EddoWFv0efnXv5pKaznTfN4A0BVMMSj2W0VyuxiOfxwnmJ2Gvfq0+GrdbpsP9ydx5/jiYZhU8h5QBAdy55C7SjE00JjI56q1fP1/FIbwV+LawTnTvAWnp0Kih+SGuiYySCz8N3NGAtxTLR5fdwuVu546c4nkhuQlec2JL6ikIblUb1Wr4+Sj6PyNw+/18BadeB8SVjKad0HDC6KMAz6oxrqqbScNv3l0zgjFkzaf0BUC7YeClJ3NxsM2ThzArJHDa7We8g/7GsLFHS/NDLVzb7s90FtjSaDgtgvB0a3bhlbv4UEu6t3T7/endf+bOGAybAltJuyMbHqt6Yl3xxG6+AaFS0FoqMcGv59fpY4yjpqvRtfqf6b81n8Z/hKCu3NmeX2t4FZkmV/XmvZbfBzHcT8kG/zuqZXTfIVXXsNV0YZIgIPqSpCNUntI3HuRNYesssfEuH6uHuA1xOmvx+0Dakk7pMBQvn9IL99b6gzrW7fuPeL5Mzjw2fDuhGasx3UlDGUkRV/TakXBpsThpMTmnV0aFuItuj7ZX5RRnWLtAWt48nvNHx2Xeu9qaEUPbnw459rhTzTRG4OG9dBYoJWloRUFuzCM799j9PvmuM22JcOHQku5QpVkBk0+oJdp5dHnGN8445o816H/qP9vAao39s/9lFRznvX4REhu0PVA+5tyiauSW76B4veQ2f2ngZJQymU3VoQH8Q8rsgxcPg1gSGFANavyCXMjq/Wb4Evf08jjvv0j0CWeZ8KWnLl9mUvl44ZnQhcK5ZOJDwoGOZ4y4INPMCgYL2lmty7w+F1D7axSzRVghsU3eX7tnYuLI3BRvcoQarAMOyB0UUFwEA+ySgJ5vDNqWnStQavvPdE/j/STy/tqntxPoZHj0aw/tLuQA+jblvCGD8fWe6rCk/jfxpXUudOFsgtT5EAZ2mUOejkGQHuOYmzkAYaq/UytLq/kwv5BXtgzcQkIpI2QRB9slyiaE8Vm8kDSbVMe6vfRzPLbgStH5icAf+5Ef9mtagQTotrD6y+s2mLMgSt7JkxSpOy3MV0Duoo2cIYKAKcBa41eylpSJsT8E5NlF394fUq4nZhe5vKZO64ZOK3zzuqt4lJGHC8vgvo0Dn8sORdWt9Wk0ndI3VPfnOCCqtOGgpMVapul+qMjQ0Lqme8+/fSS5rRaaNfZEDW2wesnYVv9l/rQv0RwuRfXNSnOuvKKbih9raRigz4Q8OvWcQ26z6lY6X/lwOw2qitrNY2BmihNOAoUZGlIdCp+FaeYryJrdPk87+A3ZvQ7GR07XhXyZwjiPfGDAgj9ErWs1dPLXzEPlANVNKQxqJo6lEe5QVLaPJWu2396BQme3DKnkSaUrDKksqaI5OA7NWefAqJ+CvDBPbsOeu830ycf+XLmU4q/7D3BUxwlq+baB9MCovW0aF8BUcUONeo1dER81VbmCoxdq8c9Jonudbrkt6O9BNArRdukSTq2o3bLdk9Vbz7wf30Q+3bqrBSfKyeVJHSromrAYWOBTDjW1egwC5HbvzzelHFqYR8ax1+XpUAbjiHx4BAbyMz37YUubWdouW0Zp5b/4LThLUnYiU7kFYP38jCoEhjAUzTsUGhSQAN2WygYGIaBhqQbWnD4cg0MeLyBHlXbjN+JNiWBTtktm4WErqSEAkDzKEv4JzppmR9bu++/HMd2Z+/sZ4Hh+dTQVVifCggKsQCvbFlQs+3bD6yX/d/CjSNz3vYVnJ+piF5z0TwK3iUoClC2xPUJNQe/FpTUyIWI4vyOMcv0QMbLkoz2s6DKr4YtDroPaFc6wp6wuH7nBW8jgVF+6gHcODD9Q13IeF6QoEKETdXGspBMKT8fUntCcssxFbvMob50FUzT+vf/SXxcvnyZ/qXISD+16CnNnfmprooEWvODdrjSiZBD1vDGg7MPbM1K7vQi7ys99bgm5j2KG3JPktSAAA0Wms2WoMHDWef7iU3HjIXPb87auTIOBZVlH7gZ5gChAQUSJmY5qAHLpuiGL/xT69d/jv8RwWVmZnK+a6vfBqp3lNNq2CUFA2V+wsWTotPj9a1v9uQnD2T1vLJvfoIhlL5nyCX9ZJQyHBIHSq3CwBfs8Smlqqy60QIskqSTDV0xJwnQg6EEegEJe63VMx8sQfe5dGB9LaAU9gz4vEM0yS9xtogVDbq/8dmZLTMeVYS8OThpv8raIt5p2OMNc6+IvPRriZmnPlsuubJ6oNlDFEZk56ASU7ATjriUx5p2H16RURg2IOzApxOH62LZMkUScLkiHARZU/g08Fo0S4tCYHAu6EqNNk88E1ejuZlW+Yc1kzvI/qL1hCbG+ctnWO3QOqkYs5VyNn+666BB/2uzq6dPn6aIrPVL7bwx3A3VmxXl1cNs6RFJbdqE1uiVU17MRHFxsd11ZVGKrLgI2hJtkwNFPkMndas9zJXw0LjT5cV+Eyg1NulNbSS63SMtvB4u41FfR9d53GyI6cfe+zLIyT2OcocV5ueAzzw8cAXHg5ySfOBxe0Bafj5IDgkG7zevAmIJGaAlkjogUKr5zgmNX9p79cT7IRZDXQcIg2NtUV8H3OK3SQ8NyTc/+HdQmnWsftnt7eGKIRuMNdqhSH6FxrUARle/m9D0qV8l0by2e+obPC3NDQgCAXAUkc6U0Wxkg2rt3vhfVXHXU2e9JrqvLoLuN1rgDokKBeEaCmOvOrVRz6VzYfszTp82KJA36n1czn9JFHwmmdGIJKBBNQOaYW9By7VQqIxKhm2Jq/rUoLBarSvGJJG7eCN1yiogZT6H4kJReBAK+QGAL1MJ5zMNur67E5W7/MPrwXZH6Bt+b9bTOuY4VafzvCdu7JvRACfUSbIcaArv/pnOWXbVbDPb7F+663Lw9aOrzvOMEScgDwYqbRSArKh4oaFrPqh3KJZm43gKAyhYHoPE7bDbUIhYBm5PfDOh0fMPhJ3kX/wwIlB6+xLNQcsGjKAQG4YEDux39DbV4CbGNxvxT61DRfinCe7O2bVNlZK0eZhS3AF19jKves4g2QUkE5EE5KJZdFD1t6u1eGn22e/GdI4KYp4t0yM+q93+tT2QQIgrO6a8LCvu6YQuBKMIaSRTUTQ0NE6mSkKZOhG5IbA0AUQZ5AbFNWxSt8Oo/COfvPwoZ7V/KIuuUJTqGEkqnITKRCH2qpKvPvR+w5EvaRCcyIVUHde4+1hz+ResXO7Y5+NWaGLxYD+Kq4OXomwiooSfsSfUfbR5j9HmhhWpy0ZYfbpwkyVAFNpoBwENkGIYbP+s4yhJWwq8JfmPAkPBaKhCAW27ZDCRHXsMm2Ru2HF220cNcu+eXm5I/lYoaPg+QfsU8F3t7t36o1ATVO7vxrnPRyeqZOAyVAEWEroNOEkWa7i9c92u7zwQcJt2ckVv3Z85yemgmmFAAmgWzYBWFU3+yBqB3u8ezh63q5h86f26df+5zMbpR+atDw62DUIxWRh0pTaevgq2klEgITYeoI3qb+akg8exYjCsSX0o26GPCLuoBlhosKM7xtV6tGKo4M/g1snlLSlVgCqAeIwjfZikyPfi4mjaHPctKZOKNENZXqXd9BmILMovQwaNuJU6fT+Nedv6YEND2+dJOjWqdqd5y8uL/O04t3X0o5qU+zFmSE4UxAtFG9A1TMGYiOHN+n64FpVBhvfs9lHLgJg7QkHKjaChsuFPELTtrCa7nyMxiYfdBgKF/qA2xwGDjhpft9t788qvJ24cmLEaCGlD/X6o3BC5WeA7J2wF8HMeq91+6jFU7uaOV8JEzf+t3U62QjPm3oAuU4xlE+ykvVlGd6AtfkgUXqNgCmeN/zQ0sct4e3Tjohu73vjEyqoDPWgoCEcuM4Df417cJPzs8v1XSXPoJqCpgLWFryGoyHkRdQfdRt/tzr4x75L2BDyh6eg3wYFpeDom59GOhGskgS/SNN9gSG+9ecoAXkHN16jw12MbvvQFet4/i39q9ujSzkntpYLL2xjM3QGHLofPsH+LS+HNcSL4EOwsz0miP7dK4guLi4qu2aCDv4ompUGSK3MMmhGDjUur+8jMZdYqLZpBNl5HMnbFBr+0+RKgG4XilO6TG6ooluWAI6zqJkRuJ7586znISV8aGL3LWaNHA0XDc9G6uoAf+v6auxOOqeEos0IABSgqATZQkvbO9UPrW6N7QbkutHhq3nDSEvUpz9JmBaBZI57Smwi51zee3jzOgcpRsRZUIxTKNnIv5ghD5FBE8uwTDXoP69ph0Mz+oXHVOuMUX4I+GyjeeronfcOhDePNrL+New27UOOhPk/RtrBDqDIRvH4R8LjW58aOXWt27Fhy7+DfDDzE0YIhDYs5swa/gwqsn/+S3O4cX/I45r+9UdPElLwi147iEmGrX6B8OvxiPq8QEERxP+wXEYZStiDIN+O7mzsmmDsZ/RMwa1KHZIbxNtCnbi3wWEk6SEo7Cxp5ssGSqhwY0rCmSW5o9s5MfqoK2UpJ+gMbDv8RYLuhbh9f9iYRKNojS56mcqBkv9uvlaDxUkHQQGGZeiQr3/c9JDx/iIOcdnv/xE9TU6dW5KVD7ZFmIyaKCqYiQoS/wyarPFt++m/H5d1TeytCzscErpvkxjGQHHDGq5GOZ35GbsT5H8YtwaT8EVBBQXLjJd6eNNIR07lz08fWjAip3rkZzkXvRlEDCGbbhf+EWsrMpINwcfe4sYrv1lB/wA/PY+aqBBWzFRh0/OP3yS0z8ygnatpndgvRqswtwP6hoLZD22h1IA5kh5mSycBkv8C8yrCODrhWMDTv5tYvdT3PAjB2jk/Q3EgRljs6sC9rZuZuNLOKZq05jgOizp2mbVUGRDd66wVEbuhzs04tGhEVHfaGhXKPST+3tBfWYbpKWCK2cFhRS83gq0U1eO1pQPJPur1SKUfjkUAp3pB35dOF8L38ad760wUv/jCmM2V4viKBECFBIhEN69aaD896kkqIqY3priNOO1UNZ+zL8Cjcn3fm8zEMKSXdzSkDFC53K8s7bMa/IFSv99SdJv2WDmHD6vU0yOCVBs740KAjWoGAiAGtCQUYZfhVbkNYVKPJace/aADd0dUWBiMFaIIoTakGVRiNiBEJUAH6N2gmCb1cBHOwX/Nb8u+cWnRzxxKzoiHJSc37zxoJqKDNaAcgNLXtCUiAxJQ2fsn4tvjmcTtapGxxhK9Bu3KhIFhk0QN++UCnYSu+ioio64MdQG31xLh90GcaDlWhiFxYhjI6lxYUf3P+yCfh6HOqNeuW1aTHS09LGrkZqVv0SF6/DGjCGKim310JnxlK778XuuQehkMLgSLeJZV220PizVRE95FxcmEyFshejRkqzTqqDK3X9f1HanR+vw9jT3iV5y0GRvJ7anee3zG53YwGomxsDnEQ3TAO//7u1U+jym/xJ4Aiqu5BVVXAOx1gUO+O4JV2TcFL9Wv4G0QlAIxxmuR2D6j+SEAHR94/8A+ReWH9bAfjfxenaMMSVrd1tY6zOnEh1UbRsP5I2vZFzY7T2tTpMqMnF9SkVUGZeCM0mH0miXM+MJab0GL4cYPkPkeZOBT4nLChJLizf6xefvpvw/WDc/rI3uvrKEJ3CqJmkhsgHB6KixzQ8olPK9y266kz5mu+O68Igt9UpFC57avXY+mKWq2fN93Pao1evGILrb1WR0ve4RvnIcn4ZfZ8WNXO5pDOxT2TnsHl3FmqLJqzsgyDqoUvAmz0o3U7jDfdTITAje9fZki5i9t7b3gW9SUzrRh0P+71LWgodc0g0YJRKjgiEAiAcIe/3a3Dq16r0WXWNcIeN0QFdD7LwD4M1SGaPEAbw+g6rkjAul/WrUPjW01uG9vo5Yr9hw2jzCnLvse9Hh9sIyhkyzUdERfFhSyC7U7gsax5uec+GBhe79VNgIweCrWCTEJbZIjZr+dfXLMOlrWW3+oP8acI7tLOt7qShvAVRRghKFJa06l8a0TKc6U5lyM0V+Z3NlqOK/MT6eFRTdZc/O7VCKCUvYisN2R96OmIaMnPr3Lt1279/O56Pee8TLFBNXlbzCM64Vgh68x3gA5dExpXp0Pzx999NqphV78r73JTjsYulHjUC1DrPZp788cvHDYqFEngnwP9iqb9EVAGEEjEKXmenIr8bZDkvMn1WozVMctN1BBgtaGd1AGlezvcuvjDPPjCsA7PzZso68R7iNzQUiWL1VL71NcLH+jYdZo9vRO6rBJqBF6oBDnKaJ9z9sTG01vv7cUaGlc9+9Exq56FLuxnZmwdBIqnIxT/4O9XT36AbP4OSD63A70F5B5Dn2JdfNOX0++duQfJXzzCQstBgsL4gxI730v3DkFQ4m6/ICkkpsdknvmkaubRD2JU1W0tdYsgyM40VUuzVkFit5QX/0OQrFNBS7/uA5EtjiYXKNsqhbAOVTFSQpb9PlBd4iTjj47v9aeCpNNPL39UF/LeFEUBKj+V1ANl7dDO6oInJ9aA+gXngo7CTmmSZUKTR3OhcrmgwvqUfEUvG2XpTvMmEEjFsbaYjwUZCyCDydJkVGnm2YfLT/8tOPXNqGb+kosf4kANQsuvUA43xeDzDDry8QaPLDPHwhAu7p40RXRdeV2SfPBBoWsoG4rdkfSrwXZP/tmOSBOgjWUUw14cHFHrRbQ58oXtY9sq3rQPdFWmFBWN0UFSwWnYYENfatDh7YpZzuzzq6uLgcJJKnTtkQeF+hDyoO4DtSVUlVaWZFhae08OFH0I9cWtolLXMSh5G7lcGUFVW771rULVSdGpsMkBkfpaUK3f4JYqb1PB1VOYxBd7JrWd+DHypO7d8R6u7ZufTBpyex9UhwHUj2il7u1jc0ZE1x14VdboD1AcnyHnL848v+rJmKYvfqdi/Cc0VPpQZwMbLwzMvrzmI1hnP820/A7uMcIf4Nre6R1oo+QrEjeCi12Cn6YIlbXFLq7WYfK0a3unbGP0kp4BGYMWOfTJOp2nbbq0Y9J2Uit6BCWKRKYAvXhB1M82G/BRk/Jb/ilc3vwErTqaUTZ7jDW5+VNl8JB67dSm2qW3jyUrihBNUZZnCENs7fd7zS8BpYeK42SAwBQ7mjlEKxV0jM9MaPBI2+QmPTPMm0Ic3jC+hegv2mGoqhOtU0Sdj2JZhXEmDW39xCRzEfa2JUMX8hR4HblOmCNxUZv+E8eYF0Ogl/rjxhkbfYVpj99fl8pB66rg7A82W+hjHYZMN81gXp5uOfX162uA6H7SHxBNK4gTpO6MTJzcZehMM9r7r8bNmzcZ99m5Z6xWso6iUX7WmdC3eru3dpefhs9+mb66a/lVK01WQRZdo0NWccktJxGiTvhyji2yM+LTJEmBQrfhgTrXz3N6FIoDJHASWK1WoBIhL8Q0Hr6m/Ha/i6LrWztKgbs7g20MhVxlNDwjG5ZvGMo2OKzWo96Cq5sHGUrJ+zyLXCnYyTkWZBWIa5KavvxC+S1+F66MPcll+RcO0rgc64dmnYKVT5BQgenEXQsjJ9KkDsp8WIY1LPFpd/qpM0Rw7V6YnLsM6GIEWldJ0KHD4pu/brqA93Fpx2unLRzeBKUg8vnVt+p0XzS//NRfipM7xjalpLxvcAM+O3yvPPQmdNyaQdui+9ft9M7J8mLg/I43XpbcNxcZusKgiXnkgkqSWhoUlly1fs8PUF8wcXn7iIaKmPcDTWERKhaUj1ti+9XrOP1owc0dVbJvbj1IGWUxYuBerCdaUijhkSvqd1tgrg+/j4s/vLmGA6XD0I55tEm2hEQQLBRsAQt8OOilQMGgcwUETq2CRijDHlotPabB0DOQsDye3B/DctKOiaxyVUlsvw4a/Z/GOP8RMs6vfBkPZK5AWYfQjvkUfBeyQuc57TUekkNrlQpp2y6HO0GiTyBLJDq0KwV50DBK98uKYKEpyoZCzvyKY2FcoxfGlt/yN/GHCu7m8Q9qwyr/mqaMYJ/CLYKUVVPWldpV278949LOidMJpaSnKWdx23eI3K7tnfsSrrkfQesXAcHCu6OtD9G6VBBqlJVVWM7fA1JRZ7ZOGXjiy9cueVXbHU/eleuFtw6cOP31+JVnv3mzS62mA260fnrJ1g7PrV7Zqt0zXRl79Eoki1H4BmsJfS+yWpumbFBiKg2VNBoH4Ag9Pu/m0SfLb2+i9TNzj5F82FRIhoh/gYYUqaJQvtKMped3La6LyvQavXaMjHPvobFBf1HaCztXjm5hXgwBK1HxlOYfNqOzoalDsXoytH6EFugmSK71KMgZlYuCrnqvkYufoywhnyE1hbwxQ1Nx0V04+8g3y/+Whd42I7shzvBRSMiKonynWts395SfMpF+Zk8HWCkx6N3IigIUf9FLZZe3XClL23rHbjGedvuNy/nFvu8NVTppGModQcYV9G7RmKMsBYDoK5hWfGNbRbT67yGsZu990N980ReQf3B7lN0AdzwZU+/ZpxC5ofMRtft/YrDJXbwStckfkHYVFAsrE1OG/+H+lvdRmn9lDPSAIEGgcSIkUmm0qdA5Vfane33SzhIPOAwbXbw3/9YRBefvSt7sLyBRRKAlQ0hQB7w5tctvVQFLUOJxU70gqYJG8f8GXPxhQk3GKPmSxNVycoNkolvyKEfSMz8nt8vQrRTdd5bCcmaGXZRHzcznRhCUIPsq+ivsK7ikSPN4Do/wy9wtnY7og8gNncu5vnU6jZXFoHeEDCsP1bKo8idDQts+EAaTc/XrxqTu74c2jkJCRFOxPJrhOlhCajyiG5QPzcCrwHo0OKhuk3rdF0+t03ne2rhGz6emHX2n+t3jC6bm3Pj+mOG+c0UMcLfSD76VlXnq3SU5p9fHl9/+j6Eoj6BOgRSZQdjKJBWX7LwR5fHc2FBS8q1CcNyL0EUOsLQeYgjuTbaYh0oFydZANuRaOB0zVFLJMtooG5N97oNf7cP6cyDx85twuTKD80+v+NpO+dq7JOv+2l3mdiw/BW4cXNQWVsJ+K61B489eY8PpFmW5Sj3aCOw0NMmKdtghLXFrBVdWXZ5Rmwky5Y2o07N7TM1HjpTf4ldAFXby69eWwtY1MiD67uV5g8dptHgS/gO5/17ZOI5Rjg3RfWd9FA8l762TP8QV3t51S/C7PeHh9evV7/Nagd9fFH1i08QzuC5HojRhBsGlJSQkNq7SeXzFUhFdv8ns/3j5Jtrw90GxeUiHoTWxOlQZnV5Y8gRsFKY027Vy1FcsJvTziESBTtq79Bm5wNxB++v3hg2x0mCtpOE5BM2tg/K+ji4FHkVKBFhCN3cZMvtpeA8zhgh+L/67paPX4IrnKbR+FZEihuGlzqjaz3caPOFbVOavQsGd1NY5F7/ZbmEkh9eP7U15YlXn8lMmruwc/bbdis30ec0Vc+aUvsVuBX4J/wGQzGfV6r+wC7PHVCSGzDz/YTfNk72AwvU6ggybuhUaDo39KL75hJcqvt/lzXSJUhKmEEFdNMXTQPEXAowN0ll7+MHImk98Z97oH6As+3BDX8nNx0RvoYOkbbAvM7e54IRLJPCddyY+6rlfH9kXPhusBnLX6rqIGbDjwv6h02zo3LjYvnOwiHvbEsL3TWRf+Lid5CnsoSmB0TyDkV6/zzRmHCQVGVgPh9bt0TM4OKWiPeScW9PFW3R5F1I5Lq/2dp1uC8zlUH8VMi6tq1KWfXw3qZcmezxogosEGmHNpu0JA+6TEsKJL4d2xJTCz6HNDvMrXAFtCVsPFKG9Lhc20QlnAROWUqdRh9fNmLgL3w17jzBKXxMVzG+xVW1bu/v8s+geV/ZMHar6bn4kqiJ8FzhgoRXACEtpeNUePaLqPFExJIFwZfeb7/C4a4LHK8D+xWkEE/d8jU5T1qFzV/e89UGIJTDcHQjqXb3TTHNXtKxT77cPeLNHY0B61MKiyUFIThqsB2gB0VpSFSoZjHTetAbVGhhVd0AFaf8Wbh+YdJyljYcQBalE6CJJKelloUBVBr4bUbV/FNdszPMZp5YscbLiq0hA+CT2/aQWb75afjnIvfjxcCtR8oGqYD6FDukXUXtwhafyc/yugss5tmwiT/jbIxcDN/SN5YdB+rlFTtmbucjK6IRfpgBuTxwZUvUZHNf0T3CgW1FL0jS8oGbDJ17XcTLHHGzUJKPk5u57/tzv4MSXb75KYsZI0pncm+BCet7LvYYB0WCOqUzQWKgurnCE2hwoZe9nbRqz/8KuRW3RoL6qaLOtofGrELmh+1gsYbnA0P1QQgNzl25DSi7x6w+MAeJ4dSkosd5oBWPuMmgbNAikOjFd6Ht085xnzAMIFL7BTPaHKRGU5vvyyBdzzGVEwXE1djrCqz0RHlel+SMjlr7d+9UPBuI0f1KRRaB4Cvvv/mjiAtgITSUAO2egz6tLBmOscyPaohDNLMHnC/YU3V57ZNP8v3S8J9xa+7yhCHkoJorhQ381nqVjGlRf90JgkGWjGRSQ7JxTrd07vaq3nrbh5+SGEN/whR8IJmqEilE+JG7Q8iYKE4flnF66O+PU8kGZsAHe9dy+6fEVpVvZ0rU2izraGWQbnRBpfR2IuVvyL646V3xjC2zEvw34jqis8x8uU0ovHAu3gylR4cGjg2zkq8F2fKlcejnVlX89I/Psqv0Zp1a9lHFy+QzRm7UMakkMzZSijkBQQcvjm7w86T65ISDijWs4dH/VtuPfoIPju/hlI5eFKhsBLc4Hqtyk9FpqnHmgHJ7cK2jfDnNcFjpLJnH/Vci7fT7clXXyQ8pwJ6Nd3FH4k2Kwuawt6emfk9vV/ZPbEZhvM0kZYaJKClZHwsspvVeMS6g9rBPsDw/jtK0nIrfsE9+EnP7muQ9ww/UaSt8PSNut++R29eDCKNGXMQ6qb3P8G9UZFH7QmQqf8ktyyz27JEyVXM9CBQ3LoQzbugzdxIpZbBK3LSjx4Cf8JdfO3jn2YcStfeMX+0qu7bAygUcVJeAJaKGLBJWbL4myD4V6KQa/RweOME3x2gKuSwsvp0793UkAWO+wDnU7WkUhK1iOLaTqWpKyHUX3EQQZkMA77O7phc/Ep7z6utuvHUHRAAQmjsw6t+aR8lsA0pBOenyGwjKGVQqUrinOSo0tP/UAfpPgbh1e0ofChbGIoSUFCCS0AOWngFDim2hhtMZI0sM3N6tW69Gp6T9+usjKaklozSPLMACn+IV4aHWPxRa9FqULh0UJoP7+eGDO6Q2hsFLGqrIPNkJPIsmwKehLQW/BG5bc5NWmfecuZCwhc1BAsSzBCtF9zQOld3ad3vL21LaDXp/f/LFpk9F9UEDjqS2TF7CUVuV+9gS0BtNXcvcpdP7MruW9Tn67oCX6d5OOz2ew9siJyAjBIkgNQImuAHdR5sTUzfcqx1daKKPZJElR4YuSqrsKbm858Onkhc0eGYk3HzD+q+b9xpsxdLBT+Rir9TO0vl8SBKD4Sl7btWZixYwdPC+n9Bv3omLQXzDwocy0TprsLMq8um7LklcalRf7l4E6OmyoIhooVmSXGf5yH56c06EU7WiFxjwQLND9kDR6W1LL8ZPh81WsCPkl4h8a/qOsGtvQDLcOyV6BP7he9rAayPtQVQKvwqZXCiv83eIy34jSUl9fj6D1zimQxso6nR/mJBuK/rz5sEH/ZmMvuLh2VLDFGKkoMptXLCwuKRMGlPqUR4tL/S+oOv02wQSdNhTvQ2qgeAWm+SeTuG4xM/RCl03RqABrsf5hSp0k6E5xtriJBkbpqLOjCTICSJzky39gsoQJSwxGS428fkVjLfa/bGd9+L3J4tvrFzOYpwNSScjdxyi7h7FEPV2n09RD5cXAhb0TGwfKbmwgMSnYnMQD5Ol63eebW2migF20u1WzR1eeO/f9y4/mZn35A2m4X0Q58VBMJ8sFVUwiCe5bQzlSqn4vYy5SrCRQMOtndbvei+1D4VrpR+c8Bp+L9fl9vSlMNoke9TUba3A+192VN44tqoWOVe84+U6trktahdToUldwnd+FA89ozFA5NGyDEfavqrWZPKbmw+++BXD+Oop7gw3aag9JbgYNhRrEqa0sjMUM0/ojoEkDVZUuh1TtddkelvKOpFLKvQkOBZCad2nh5fVJpLXKi36J8Ng4DNeE/Lnp5z42h7rg8WKA4dcCggbCnUScVHx5Ojr+S/zKRS2DCq20LPsAYYg1RSzifRzzLaFAreKkDkPE6wfmN1Xcdw/wnMEHZO503UcWPHR536RHQMC1FZEDSUCfgXDcDkpo+mLJ3Yu0pvgzVbH0EsVa5fgGT7YPrdLuN2XrzeM77O6cg8uA7u2vyDKDwhxoHEVGow2g+RW6rK03gPwKCeRnA5BEEbeiSkGR24KEfysJgY+4oOhITAsM0eRAQ5ykMqDuUjRJDuUoNcYbUItpe9hhyVfwKE5aRHt4csdmPd8wref+dWM+wFXvcA+aCIA3ZkgaWCKrjGzVb+KKnUtfeIQgjO2CKJmNCQ3WIjdUI7irCfUefrFmyz4VLvehL+fWyb158RSsNA65oZDEpKCYGiMffnbSR+VFUIOnv1sy6jtc8XVDrrHNBl1ajLoTGlene4vHX7uV+tnUnixFNBJF712MYvPbPvLGWdzh+KeWJl3YOfELHpQOEBQ82x7ftW1iwz5mB7idOr+uJNy9gOEK1HcEdEl46Csl9U9uPuofupF3fpw9w8rqk31CAKAwGqgNFB3wwzg58G1YzDMKXp4l5ucouLy9oSqlf8PzdKKscT0i6g76ofyUCfgu8KwzS3eHh1g6lniI12MaDPnVDDMiiJITS3kionYVvyvrK03MTUbGAY0NQe9hd/JDY/pC9fGHq0TgPYhre8anWjisDer4SLEbhH1ycptJZt4yhBs/zvrCQngGlLjFtISWz6c4nfUrBvL/DNKOv9fA774dj1ORtVSxRDGI0tUNu37mv/j9mHcxJftNNBlFoNh8nPLgbPSzDbu+V7ERNkr77yq+tp82ypLdPql8m0r7umZPfDKkvAjsH0vs/vwrKxWp8AkcU0i0QB5NiKDwEspZb3mdjrNGnft2qlORb9/EgRAmQ6PMcihDB59viWzctk6L127B94Cd3TJsXahdG1QqcAcNzAhyUFJ9n0gJBMXf1iBz4bgSY8C2yzBBK/yu7JOcLb65qrjeokmZQTkeCeiCMhwOFJ2+TrFRbyqSX8RV1zqoumMEM3SM1GDbJ+BHXTEoxzM12kwxV/r8Fm4dnHQyyEo1lYi4WR7Xjc04hgWxfFhHFvNMQUYYJRnwCOSnCS0mQU9h2dsc4Z6JAtd9etCyuIbDX0HtJ/fM6mCW4zroWvFCjqdjA1r00+E1+j6QjeRXCq7I43vDQusNBM2+sObDU96s3uHdbERuaEWAIpTMt/CAh96czDrD37p74ACtBfyzoGWFV6J8VbTA2uOfL808PzTIpv1AsLYGBMXBa1WP6neJl759OS7j4gYzMPbnqN68hyel79znKUvMYOjEo+jnMp2N+sgnKjcozTtCk70HWFx9Fj3uvZUP0NOArp6uqsBKy4/ZLfh2XMxfQ+veVhQXsrf1M8vbtXlmcYeYOu27KLh9IWzUoarg6WINjv8c7a3tK8tan5FxGO3MDeo//NIsUSOhq3pvNQXaE9KVm266tLTDaZAovBydgKYAuc1evwAM0V077ezuj+8c2xiByiHoOF1KULSi6boICfASReKMrzBt0e61U3uUFzGVXIN2z76s4uwpRM4o+zGF61VK8tI+Lyoqsvk9RU1IqWCG7i/+RA+U7j7w1eRd+z5+ZfnZ7XNbos5efps/BGMJ/9AvQg2AGbHerNTvrqfOefl66qTWUiBrIokpuGn10WdL8vXEZiN+c9zil7CG1/apOgFfATRgsPMQBE4xtD5HDorv+1vkhhBRt+d5HcNTncFWTJZcZgjNL0Aamh6aV+C9ExXe7cPyYw8AKUs1rFqit/jWXC1QkIzUIwJNQxIQy679I3JDgPfQaIstA1UgfIcApeGSpcAb6Ufff/rmoQWdb+yf/pEaKOqLtjdk+ZCLf5bc8q59m3h136Txl7a9uMVVeCOVxtStPMiap6jCG2pIG+Pc1hEvATlvrKqhEA00lE5qGHT3f05uxTdTY13FdzZTemlyQGGvAowOoAwbkHAq1B2Ct/DWDAoreUpTJVIo370eKRPkWrryzpquJ20zniMpNQwNy6DPMzBCZy0RryJyQ+cvfD9qlpPXBpUJ3FfQfdVCrEp9QeGP2pyJ3Wt3XdSx3iPvt+NCq7+FGVoYruVNhcb3ewtZMtnGyAyKe0VdAKlg5IxZGL0mUAu3YXrZHigKwr1y0BcKsJ3gGIPQcccH9oS2HX+L3JCxKby6MArt60pQDh8a8giObPEjQZLT4M23xjUZs0yQmcNozTja2hMq2oG5Zz/oEZcyco5Pws8aOhpicA/OvrihBaxXPSblpeKQOoO+FI3oJ4SA4JMDGTPTz6U+MJn5AMHlXvksQfUVvFZY5veFRdR+YKOHm6kze5KGrx2aFdVJ59ZqrcelStiJETyt10cParVyUL0FrazedvRBhnFuhJbhbZLmVMxQYF9TgzMvbdkpieK5wpuHT535furwX3ZY1PlxmpU4BjNozrEjpffM5zlb2FIVfin4fTlJxa8QfPhs1cDP8yxuZjYVNfyMO6D9CAnKnDVF60AVf8HDZ7bO7gnvV1a9+YCrbZ59byxpjfyOsTjfbfn4zKf50CpdgSxUvblvkxn7FhpfI4ezh74GCNqMaEdJOKFSa3L6h1U1cV0tVaFpg/eCT4gWQUMLRsPHhpaM1KVqd29cqXBDKdVwESR9FzYEPTS26qeyhmXihmLzFmWu3/bBWxU74yc1anE3vErTERjrKEPjSG4fJEzZ0+TclvmfNO034j23Qn1IUgyQBA8wFHcTBpdGlGZf33Pw01EHjmyaOPTamd0mMf8earR56gQgg46gbQ8pXKone7NWSJ7CHyhCeQole0QNFbkZUGmGFt3Z/Q9nRBFkfwlmoBkbs1vBd4Ry/utKDJBL1mefXPJtwaWPW5knfgEcJ206VPa4fm+S4JeAr1Wx8Sxf6r3+K6NXkHG4Ss7FVePF4quHWDzQBRpYk6AQUIwiRdtDUIcxD/wDaIpeQbBmaJAuOQT33c8Ub85WBvMPhZ4HBbWIwnIR/3ByAXosD1/fM2Ft4c29ZzCpaA5Pq30IIASh3eDdIpfmjK3Tniq60YcC4krINTiKByVISifYqDGNui3cUH4bNJxiT7vy+SIKlDVD3wrDiU8wgsxEhpu2RVQkd71zaG6835M5RJYEk9iR23mPaFCLhH4KE2SO/XiKrnZEoYVofBKVAXjQtvpd5ptBw9f3Tu7O4OLEgGZb3rDnyidCYlq+4pWtB5nIRs8lt510EBJlUfH11RahLP1NQ5d0P3T7kOp0B/DrHgH/0cA4ycqTQDcIr4bbFwVUfp0iexWoimGfp65Xe3jaU4wzYRSNxttVX2RklT7mePjPkX7h4+ZZx2fvEEoLLwJfwTlNcrVC3yMv7bvHLPaET1k+fDF6Dpq1jBFEw4M8NDS8JEteNPxE0JRjoijjuoUxrKpcNG7qz3L4xTV48rioWQ6HB5FVOCa7YiIC4QGCc+dfec1hxS2wHUsgpprn1o9zXrn8wxizEytC8as0oaE9ED3W4Nh3jMuXadGTPRAYUPbDTi+q+BncsJrpWmp2Gr+zdteZc1WhaCzDkAxslxRNE9FQVoeQQKlCygUfXNgxdf7NXyxfgt2np5WjMElwPXb402HrBU/pJA66FGj8B8PoL1Iem/k21BG7MJwUDCZ0SIO2Izp1GPpxB5p1jIOkZKCQD/jKbULZ3WWHNrw2+uTnY+LSUz9ma7d4cmh4Yo1dqZ++uoSkoL2gnEtspP7ssa/mmhvWtn1yxvcGbt2KNpJBcwAMYThzbxyrZg+uUqzqmILCe1BOOYyyHBVleYBBOxYQUMJ4S/Ja3e9kLQeMFViWP6OqKmmJjt2I4dQp6GPDF6yGqt7Szfs+mdMAlUNo/ejzp61BYUMwgpLvubMqUP2Fj17+/rNpnYYtflElbdNhlcrohXj9AQDJiidUfysgFX5Ucm3r7iNfjp+ce3bHby6fwrAIH1SSIxWdNBuZoSkojspipuy+xw/QGEB3w1CjS9J2b7x15J2BpafnPjBe90sI3nQHRdxLbYiACB+Nt2qaBOyc9Cis58PZp5d8nXP1yy6XU5dZi29+as+7umkcgcld0BgJzth+a4xPBbhR5nQyUaL3ysq8c58nomsLsw5Uyzy1Zo5SfO5gEK/M4RnD7kfJScsvQkBrlqGIrA5cd23lh36FVFjv+Vc3dU47umQttHqtkeG6D0SQ0OpiNIGzAVECVli3FBf0QXyzl8zB+l8CLXZPP7b4yWt7x36vCsV7cVA6BH63YJQ6HYVicByarOF2hiS06yYUlsRqsudjFJ2PyNRmtQDSVn1jg24LH1jjemnnq7N4zPO4JElA1hi3NbTheZoPRYmSZG9xfkXcpteT87jDgjZxorf5ZeMpjIldCsWvuU4aVSgONB8SC9BTCofGGPZFaDVUKt8ZXuctdD3aw9jvy3pflJQiW2KHtZd2vjzHXXChGh3S6omqjZ9Pu7pzYtTNQ7N65d05/y2h+2pDhX5vtyzCkRpV99lO9XqsfJh2JHc3CMdpgrQW1ewwZ2zNDvPeAhhTirweaMTrXd85erNQdH2phSMBpiv1kHAwH74cGcdmdwbutF007ukCLWMoTREh0NGlkaGkgfcpyVMSSGjy+jRUNrrxa6cAF7aIYaCRl2XAUmrz3POre0Q3eXmPrBP70cy/rvh7vXCt+kOFN7/rmXt+5TyjtNRBkIQHpfDSpKKhZXcPJpkfDFFBcMV399bGdeUpM9+9brC+7IshilCWAH3jajePL+wClRhkXBQ8S3+f1GzEuavZnz/G01h9c92ZgqsEH/tm/Z4TTHl/5chXCee2jNju5NTmqJOijoXKoQBc9MPCSpADZf09vjsVLh4CoemLCt3qNigXzsIPqovpapo3oO8u8apZhiG9eG7btPcMnHjVoIOXtXhs+jqURgZJVYIO/gjqlTSUZgZZQILALIosPQ0b2ORSb1EjZ3zd0qwb55IjbNirortkRERyyjpZ1fy+krtvZ189EQLvoUZVazxbVHAPGsBG0fCCr5Rp1GuEH6rJQidKOgjJLaZNx8f6vrlhc/fhi970+6WDOEnVSjvzU1yYJEsX0G5qCRFVfCExCRvRDDSaoIBNLsFbnLnuzulDFTFCnZ+b+h3tjBwDXWBT3cDnAZpQMvb7lS+O7Dhk/jRneJXHoNOUbuOhMjbvowGUBh625zqE6ppx98qOU2e/nfxG5o2jv1Jh9brNuoDx0aMgOXuhYUE7nVWQ230oCnQqLERTTfK+W+guzrh9bMFk1FHKT1cAHoNOOxlvxnCW3wP9hVQC1BqgNEDdkjUjPchO9sXE9F0858v0lOSnGVL+XAuLOzxeOd8SWuNX+6qieoPMl48yzVpY7BFRyjnPc9Jdb9apK5Fh9HjoakUVlamXAhJebBq48usQFAW5ykL1W5c2/qaazTr/ycNJbPEFb9HNj4HqGcLQhNWcvf4ZUN0gVei0c8AjGFvcXPob5jP9Ard+fKeb1TNhn6/s2kYaD/SAdYn5A/c2s0GzgBRnNwwqclGDbsseITGGMXT3l7gWYFB9oQ4v6JYLsQld0b0rZmdPfD1ssibkvoLIFRlVgHF7a7Ydu0eXA7dI2pLJO6u6youCgCe3BUlZhJDYZjPbPrP1iyZ9PhjNcGED4Qvxo82CBFdumREoiYQqMQmt1oB/Qw/LvqbKQ6/cRNfrnluvh9qwKgQfNsufcbRqtVhqvKaWjajeeEBRQcHxMJxQR8juu89BqnoI+rVm3aKxZo63LQ6Nb5mDnrtW67GpKhM2BGBqZNqx2RvuHHp7HVqJUeRS90NVlwpbbrJmyGSJW9nDhFT9CF7zQGvTVa1TqJ2wo3d2LwbT3EYUtS0UgOxkKGlX2ok5T5QXB3R0hwU+kTiNJiEITAGa7EVp5XU6KGGRJ6BqwQ4GV3w5L0EyjYMNKSWgF1kNVYhDSTIcFjwBvsbu5bf6ieCK0ne15SgpAo0z4SRbvEs1smt3ffeNWl0WvCUXZ71mt1AYJBvFFlbDTDZoqCJkYxVnaArQfMhntdqPNbNAXP1xSTtGungYI+iI/BJpkKAyG2Elohl4c+EtRnCaT+EXMHx0t5T+Sx/IKlu765uXWz21onfrQWvbtH5uTZPWg9a0afXch1258OTnMIDH2rGSMTjNFsTUaDe3/BITlJUPJkgmFO0DCT9IUw1+dPvnlnduNXDxi016v2UuKK7ZadCWEh8xiueDVoWEx6f5RPlQmJOpf+fsd73Q+QbtBp6FKnEVIgTUmSCxcVAy5wXchYcMynbaEhT9WMOG/SpyyMHuUcyxTETO3dsVIQes1ZrBWOy+b1a+qrd7cuK3gLRuQwv8A4IEn0pseO34NyvRWFt5cdBt6KyVFB/yJcoYjCpchhaI1vUlO1ePfqrF4xN3OKs26qyTtvUErGgajT3CayQZki/sGLghJGBK0fzCK1/tvvj9LOTyPzBNXbfTpK9YR/JL0Bl1oXxwaMXGfZguDkFrMnDO5BzJPRk+4gtKK5xx5+jsX0WFF17ZnEziZNdA4KehNhQ4CvnxPMbYHwmv91InR3zH9sVevY8G7O+SpMVP4XgISpMNbSWUb+xn9ugWv5n6mmYjV7i9cp4gyoDEcQeO4RxJ277OK/AM4cLqto1r8mpH3pbYVcZsa1HyBXOkAAINW3A04aS5kE73jvyE3DNrUggp9xtME7wGY38ckHx7WQXX0bjjz4G+g8VqBT6Z20RY6j6XkrL6J4kHkXlyVdPrP7zxpebP3UmqZW0MXcU8PsmsJygioFeB9hvlrlDOmv1qtJ85Jv/Cbj4vbceHpOEOQenAWAZqK4zPxGh7X1uVFhUu2+nvXxtJY/4ZaP01GjQPSFSAi64zH3VgTVPTYb3s//nmRboqW3wBzbCHxFSEwjTp+9FnhL3mOyKwedmwKh4Rg5SEUToFH0yUiJzoWu3NTDpouR0kgmf9og7fr3oqNLbemTIteoLFET0FnY+MbFFQs8u7k+v2XPO4NbxRd4O03UAiARlDwe95wP2v1fKNK7Ctrgm3up9ycJDo6dD363X/oGPt7ksfrtN9WUqd7iuaJbdd0CWp8agH+iZCSJX2C4p9zBBZoy+gDL6oHtHQNkbabhaVKkMw0rocx6SP00/NfhmVR2u/GUvENEUjdESGquLvlnNnc3x0jSd3qDp9HnpJKGdeb0g+5yPrvdATGtAcqMkPoL4riSIwpMDzmUc3ofyq9wgu8+hRDijGUBG2SLQ8ibZGfNrPHlEt++r6kLtH30vECaUxGreBPtr1pKYvHLieuiAUuie90IsISEYR6bCYCS6vH1rWWnPf/s7nc2dz1R/t0nzAh5+mPPb+CFXHb6J87yrgbwdHN3m0yaPvvdngkQkPWPWcy1vjL+96t+H145sq5OV9NOo2LpWxhA4pC5A7bfaIQfF1u1WErSBogqsltGUO1IV1aGaqNu/3OSSnikSTuTd/DLu16+NWFOek3Z7i0af3rTwJFLmtx+MBslA2JHPTe+bLCImJ36wBRkTLmHhrkNmgQqvWH+8j7R1b9XuzcMeK4c3P7v+oXeHVq1HAIGspoh94C9Mq3Ozkuh32O0Ii3k5o2gY2OMyo1qL7G4AJuWCSHHzxkrew+8lvFlQkFkTWkeacY6GXcx1tV4gsnKYp0GiJa45tnd+9acfhd9o+u3Awa48eSrDWHLS0BzUOUxHDsmgm1pA9tWV/9gfnv3vth0vbp5ohMPdRte0bn3P2Or1E3XaQZjhTUdxba4gBkmL8QVEPfZXQ5IUzXEiddfCeqi75J6BOUX65Cb8rrTtHq6H3B/jRsiFoQGRbaKPBSY1f3sHzfGZwTEpmQpNXtsY1Hj4uNrxJdTakSlOd5PppVES7mAZDfjeJZGTtfscptmoTA7f0pdiIzjJlT0xIGf5UwkOj1kUkPnwEjcmE1+53NrrRCyM13HoABeKi745+UMosVS17DhL7Ax1RCOT1jwwhHdAOHKrefPTx5JZjD+qacdtMHQW/N4rYt1s42BbpWxobMaZa+ykPJCVNO/NVwq0D09/1F19NZSnxcR264QG0qzs0ngiIGCmGBQoZvDoiuWfnqg+98m1qajuyIGfrJo4Um6NVCqiOaIYHTHD9OfU7z63Y7vLS/ikDDKlwISStewHfOBXQCeuQOi3eNCcKWIrdyZHEN2bhckCPUQ+2Knz2zX3Vjm3sFXF0Q3/Y7wwe3neebm3ZIMUx6AzHBeVIQulFtGKG4YPWRlcfYKbwKio43dNhIxL9/gAIuIu35aUd/qggt8gmS0pi2vEPKoZMEJIeeuEHWMU70HATMoAEjj+QmAC1Z55rMCGnxFhf4qOWVW83a1L5qQq43dkht48srpt39RNzRdB92KPbFiW1nrCOi+zWWdIcX6KUTg67FRIcvbZqh1nropu8OYpgwydaaHJF9rnl5jhoVP3nv1dxy26blYPkrFvVskIzZpSgLOvQC7ZxRJC3+FYT+Fxy7vUvmtLWsG2+gF6KIjA02VePdWg1UXnTJmYcWpjscl27YudJVlTYtKDk1s+U3jnyA8lYUzVd/IEjhJUytLIqGzWxdodpc25CleYtvpQa6uSxMp/xYcPe77+I7nN+25iD0C9vycc8XDOhXo+KeKKTnw86Zrc5Ugw2tkutTj+lBr+P/0fdf8BHUX1hA/D0me2bTe8JhNB7770jCioCCgJWkCaoIEqXKoKCDTsq2EV67733UENIQnrbPn3mu2dSJIKK//d73+/3PRogu7OzM3fuPec5556StmflyKA7/S2BF8OQMgqii7qrE8T1sNiG38tK7vEGXedWaa+/IvvC1rjbF7fsIhR/ncoKvIjl7dc06i5aBIwq+FmSMjUOsTNJSBQaqVkaOk4wJi0SFKLotjqiG3d8dkkWmjjMpg+e28ByXK/YRp3bNmj3ZzT2qU0rWxXdSTvsiKixCA3byWDxrc0w0KrODurzygd/VBx2Hy4f2phw89T2FbgSGAwd+XG0yGiba87A8Sur4naO/P7+AE/O1Y2KhG4d3QCEMlBmR1ZSg849a7YebJga1/d/Xrck9/JcAhOfRJoeU6CjFBiU6HiYkOAEVnWKJ2jz6pDGz85LTPxzNxDdF3F9z8yBuC6O1bFAZyvLsCDk3D7lJMFaL2q61MrGYo1EmUGCLyolscMk49nlp++O9N89cIIhtURgjgQSJQ6bCeOx8Hfjm401fDyVKLxzIJrChO4+3LI3MbGDETCad+nroYh5tyVCkj+KiOtk3Ecl9H2zqQJXjdFI6NSgYtsvdrlqGpkFZRlbHuNFPCemTr9TxoEVyDj2eV2S8uxHEj1CFMEHh4Q0hSOjzDUhufW4qiT09INzPokOpV/Ozg/mY4Rpi66rtC77hoaGmBhvABLKyQySsn3BmWt+H9tiSDULIuPo0uGS4J7NEGKqGBSQwgFSB1YB+o9QkXBjECuz3WKsMfNqtJnyHXwGjS1+cftrX7CkZ4yhcJDigTQsv8R912rQ6lHAzOC4m0c+aFdWdG4rpXodEIiN2F0pZQl/sWHPZb/B+w8COjd1ZN3j20MsUveAHrPGEdnke6n42K6AqC9v8+T31dj24W/7/R4S4nzUJ9Ht2zy+xkimP/XbiDkWRn0LglQg0gHi8Iz5goR8Yamuols6gKh9KUWaJU0JkCqm9aAoLRTmNUMTvKJaxjXo+6GR2fAgwPWV3FwZVZZb9pLKl7VGUj1J11Qbx7G4ouC/pXRp/CqOV6+DCKWZpIytWzka76KRjj4JrV/bAa/DHL1zfPFGitT7OWI717PHtr+Wf3FtD01I/83C0XY3j/2a2PrNJ3MufNUMU4v30YRil7DQ/QRp/dpCu9cIeMgoKVjYyM6pU8BY8fPUypjmkyYZDC4oFg3iWApxRwLpKWpNZK3BJxXJuw3N9nMkjseryB5BJiCmy4Kx9asIxU3NLI27PWLQ5Iip6hKOjvldVOgp9wo3gKqpVvTsjz9IuKEbY9z5aXPMlJjKUrJLlQVKDJR6ME2qXZpzeYsvrzjrzO9vzTv5+8y+6NhqdsblPSuH5d48cJBUvHXQRDImlgmZeyaW6YI0ZHf0xclIYoSI/uLrhYXF68uC2m8CYf9dwCzfkKaIBVF1Oj5vdTgb55luG5VuQRuovDdbJygtvlbLqlQeQGHGJSjnIoQn1vzc5y3sK8sCos4SRrCWqIpDHogGHQdmPfbqR0NI1r6YgnQYtDDVoHvOr++9NL7iEKzdoElbdNK0Fsx9APhvcMWXkHF556rKoOPaXV642nbY+0O50NqTVILOslsZNDeNwzHYOQPmoCuiidZ8k/1Xvj+ZtmdxVfYGLLI6Pd75Q45+9hGzs04nv0Cs8fP4SYfD0SoyhHw+wkk1EhVCw00R72mxA42xgOcSyDuxwsxoiWAmAMAXxsvsGSq6bbWgyry8HRah6NxuzZf2HV50dn9R5s6YrBPv9XGY1R8inNpEpeSWsWNdcbiBu1bXY3aL8lmITZku5Bz5Fr1P3jn10ZdaIPN3LHBzW+7ldX0qDjWQ3PaFq0i4fA1jBAzJYFSaSmKKf15p9sGqclwYadriEei8MIcpKiaUeS7SZR6JhH6eN6hvYOyJz5H2xKY1O7258F7hlnHu66Qb+9/8VhWK1kILPV9ANNh0JcDXZrY4MIUM+dYcP7hLpXADXNs3dwZHBccE0GcgBAcc77LGlcTWefSdSuGWeeP3mkHPte9NpNcBFhI6zxFLVLP+/yTcADf2LI+kKT1JlJBC9uYOoiJ7nwrw8seELkxJ2ze7GkuCh+zxKyUOW0TVfbnsMStoZ9OeJlfDeUGJfrdMcvxawrO/5xYLv4v+gm2yYBDXWAzXW7Fmx1N2GxdqMpHoHpBaAncBoXx9Y9/Md4I5u6rll2ac/7jp9X2vD7u6c/K+0szbmbrKj1bUAKHIPj9FylGE5ouMieTGZZ8ueqniI1VISGiHlLBlH05SaLzEqkGGsTIT5PPoX+8Qjlhj7UU2HL5H0jgP7Khqimj462Majb4siuopGEdNKGmsBYt4v8+9WZKCWebwOu/7AzLPwQYMpjSDOWVMusvbXt4Y7uQeKSgKBpw1WiYkNHihygS8vm/2WVrObyqq1tKQ2IZdoxqNunhp84RVNg4fX1LG33W1iKmVnFxeQeNBgC85+fOY8xRtjnBFt2id3Hb0nYq3DKD36TPrX5usiP7pLK25ZML+S6vB7xk9Uk/89loflqQHqYLnRdiRFBR1n6jqd6FbGTKUEmwWrovP60G2FVVksoXvEcXiHZhG+kMja7tj6ne9GpbQtFqJ7n8DuhbHzs8nbKA0sRPJhT/eZdRCI1d035rZPaRA4S7a5HjmwJ3FP7QIedGjq4LViAljLHcQ196EVhyLE5gVx0l/WGKdy0hL/npvSXTAttVv9fB58hdZabwFWHy0NfKZPi8uMEIHjm36qlbJnVOnSD3ggHAOSMF1WllMIi0/dnv2fcPJapwE4cSWhamcElgi8cWPQfgGCEQKIgPQe+Af4sw0EnqEgnOOd10N+yyPje1aLQULoGmaLefMJ518xTfsBINTNBOXX7Pja1XJ+Vknli+kce+bQX8AMUNoToK+gKQkjIsdkNjshV3ZV37sxxFYG5ywrA6W3ChVcTk9LtoRnVskBpwhTZr6vNfDKULdyzAYE+D1ZfHNX3lj1cIRoU1bNGA79JqWm5f2XX/EatczpEoLuvWL6PojX848+eGvcVGWx0Qkt3gsek5ocs/5Bdd+HorjdILmsKyKigqV0k8c2muhpQ4+pDFxTcHMiI2gizrKRfV6Ojq5qTG3Ms/9Ul8su9IErR+CMpn81ugWF6Jq96wyFe/FrWMrRuFyyVuEHkzhkZIAwYnmAZKgaEwRxbGYOSwoYTcoV8qsWq0m/lTxMQM3Dyx9VPTf+E5RRRsi54bghVJbGhH2asM+S43A5Zxr+8IKrn6+PtSBdyh0YwGKC12Z2GbSkkrGCjDSmlS+nizxQ8RgSSRiIJqu4m5VFRoylNwVCiNgOq5aXbUeia017Ej6hffSWTZie5OBH42Az6PrpU7+POwAy+jNCTp8QKMBH+42TvyQgJCVwmt/1C/JPRwp8IUcZ4trrIrBQbroTYgMCzEV+eQ8ZOnsZWirouOKjSKIriF2PMTNs2cpjH3fHtvkaGTq4PTbh+e/QGHe1ZIsBjlr5BFND5n6oDLjNw/M/Dg5LmRsRqH4Wq22b75X8fJ9QPeF51767CsbXjKqxKNdcjUc1dXhiCu5fXzh1+Eh3KiiYp9gcSQ3rCygCcg5u/xLB6eMkXSbn7E36ICDgLm8fdzeUBvVwRPkNlCsfQKjl70oESFZXFSHbcGsfVdZvNDqFehDDftN74PjscFL297YEmKS+xW55Wyno3kqBAKf+eOVGDNnniQLvM7Ftvg8teUog8VlXtnU0Xt79zYOFywi7jyuM2ETG/Z8vZr5ATjx+xtrzLhvpIazmGJytWjee5bRQuzc1kWDxNKcD3AtGA/pNARaMeCUzy8TZCQ7f3NGpH5bmpt+rOvoD6p2nioBA3Tz9PoaZTePc9bo2tEeD+wRoJkIQQvwg6SCwJfqoq+M0gjOyZD0GJl390QcCydNzkzGHPq6RmFBzVu2QhKlzH7jP+554Lvl0YV3T91CE98MqWzg2CXARkSLorwGGo5B/qooKW6zPXyjJSz6s05PTKnKeLi8b581N33fVMGT/yxnsSQzjpjHuwx73fC7HFw7e5zkyV3JiwLEl6AFhmFmK3RWCpndadiSecYJKoDujbywdc4LilD2NqEJsYY5hdYlsDrobG7E7HEMJuPcLZMzbklK21e/uldI/h283mthhRd+X8jgwRdkRUCTH3x2FCLzlKbgtsk12r2xqiRjR99Awdn1EWFWNi/fvzmp/fSBeee+b4HT0hidcW2KqT1oK5zrbtquVJsNr+mI77Ft8+aV/Q8E+M+tDrOptVlf09vMvp5jqtHA6WQirLGdDTOl9PQuh8DlvYVR1vzo2oM+zL249llcKfws1GHB7ua7V9bsMG1S7sWfmwuBO3uQMnQEgkHEdKG1HmKWKnOcYSInxDR/9h97SVQi48SKtpq/9EVV40eRyDirLFNfDh1DRAYpTg2jzBHfWiLbzomu07sqJQpw7eDSRpo/YwdiU1G+iuwaq4nCJM12oFHfN/sTRHTg8vbnXEhirkesrpOX19aaHclL6naZVeV7RuMTWpK9c6zgzR6tSYE4hwMqPkCMoYYkXDlLhewL9NyMe/TxzLetn/rx2TObXx4he4u+xijTGJs1OocXy54mFPdIXddIZPrms9bQ5cFg8XWSZIIWC5Cv6pvjnNWGhk3wKBJeVrfT6x40f+9rwJSV9ZPJl30xgpapVxShsKfDSjUB0xqa9MCmkIZxGGuLWxUa03e2M7FRGQjZ9EPzdsW4hC55pdp5OqzpiIR6Q6sJt0DmmZiSvB0vSIJ3TpSLw+7mFb9Sp/eHRrwtpGCRSmACQ6kNNYr9MbrBS3/AfL21+7VBEZGu34vd8i1HcutuoXF9sm+feneFy0pMdpf6RUqlG2Gs3WwJIcbIROgOzVdMW1gRjTmFFZUG++A5aT82E4rPHyJVt5nX7X10Qa6ZFKl/lFEgY9aoxo9JnvwVjJaT7JOtB+r3XtYPfWnw4uapPzotylPFZVJWs8GfJEJM3MX0r9bZTfLjmq5gXpE+eFPo0G3IkCHqufWT55oZ5W232+tG7CZEp024KvM/0ZyjxGyPVgPuPE5R+BokTnYHMw0ZMpuTajbe5C4qael1Z8/ClWBXWRDRA4e6YSzmlzTB6oxYzdoTv2nQ9cWqUtynN642Wx1iZNAvPleafyNJk4I4xVijCZxMRuYkR5tsUbIiGoLIKDgLMxJBVdEKwRREYZDpIEqYhMwBOASqmVAsB2XLkSWkYWZnfLcOQ9/at+Pb2RH+wozjpK6Fqipa/gShsxYXZgoJx1SR190Fd3FVlTmHxWwCX5mMsQJrda2KqNHsQwpx6ia9yxvQ3E1LC7126OtnbDE1+sXVazk/tmaLw0iTsjs/n7yTUHydREXBgF9TyFygGYoPT2r1SoPuL39tXPQ9uL7/o7r+0hsLKEIapKPJBwnl0NwDBC041sG8wtHE1AliD+dI3E9Q5JeSIzyQmvqnYx1NTu7O/smcRkcNQEt0CqYLTWXoXwGnQYPhcoVgPsn6Q2KricAk9ewLX7dR/Hd3hIXa7MWFgU3Jnd4aWHEevDB9Zzs5kDcAfX8IMnNyWVft3a78c+dX+8jfM+xhvflAAItVgsE36jeqmZu91Ysz9UcgA6wRulyCZGzneca9Jjl5tGER5F787hldLvouxMJieUW+VTU7TjeCODNOrhysK56faRIjeT9icuCeMNGIyWKlyBxd44xJ+jBAMfmxsX+2wIN7PI/uMdzVtFOg5PbTmCr3N9OaxS8IhiCrBCgIMDM13JZLm8PeTm47+b4xv3vgq/gS79ltZlqqD02/IU2fRAKRoq2l1sjmA5KbP3/s66+f5ZpFRi0wcxIuSPSviNEZqYHoOpgzu6ebrBT3iOS7OwXXfU1pEjaMNEwQg27aFK6ZHAkYMh9xwZeN5B0PBgvOcCwSKDUWNO37wbswT479OGhHeIips8ePiDUuYJKMzLiKeQtlljCKMZqf0ySHrJ1yS60cOkawkFeseHFNL6MYm1cUSq7hGC5RFJsbkdLnsDdj//7UfuWtMQHoms3XD84dRurKTBp3J0JMJQT3A1slCFO6Tjo+TOk8+/3bRxd0xtVAO0kSZ1EkkSPJwn7OlhQk0LwQfXlWysR1CXWak/ILytwWC0vJqumqNTSqe3jd5313ji163GnDftVkAfMEdIkJq904ts7T13LOfvSmlfIsLPVo1yPq9O1mCW+ee+f4O6+bOXqpPyAKoc56jXxC5gexNWx976Z7y8zhTV/WvDfW2Gg/5wmansQvb3+1j9Omb5NFZOpQXA+hNM8fFha7Piiy1yITW76Uf+fom3bGO7rEz+yv1+e9fkja81e2v7mQwXxvBni5zFWrXys6lMsrPLUjS1e8LrCXg0GpqOXQNZH517Ylltw9+4Mi+uZSSc328lnX40nF95WdETsB44A0FjCxYAfRq9g3NR+48El0fjEnbVuznCs7f+PIYJLXBykbhFHXPShTmyOTm79To+3IqsoIkMYkBfJb87z0qip6HWaLxU4iogJaUEEPGGKDYOsBSlKraCEYTxrNZ7TsDeZl/I7Oj+ig4UPRZKQ9wUyBl9GfRvUH3Hqo77gPu6OFZIQS/PTeEy4bZSMJxalK1oDwyIurjdfRRCB2vTeSMqe2SSq+nTaVUPnRsiTCysUEWfOYrLa7jrDoc8WZV7bEpbS70u6pCZeund4XFhnqVCCmD85xZsdXj+RfO7QRmQLlW9zA4pAtSNPmYi6+Tp/m3Sbd1xwXvvfKjrnPif6C2RZGjQ2gyQfVJCAoEswmWHw2K43JyPQTRb4MLVwfZ43Z7S+6uJuxxTsYs3MMX3YrmcTpMCi17kOmGuQd4qSOQUf7gGI/56zTs/u9aUy5aWs70yRZJ6z20M+yT77fguOIIbzAj9EU3Wa1WCCcGl0X+AYF2USzOeeKBPWzIr7m6buZ2KRacYExdWte9Xpya9KsKYRD34nuAQM/lqJKZbqGX6St4Z/ENhi5peTOzp6a4gl163nfpaZOqopVSTs4f5idw77SJI0TkDCG58iUKwOM50Wvhpvu0JbYPf6itFNWV2qKqgX6ib7smjhOuOwmmgwGkGBDTBs9beM/AATPshy6X15eE1qz97Somj3ui8gH0/7q3pnrGKV0gB8xSBAYMMMgvcgf1He0HPyV4TucPXs28VQ3OrJe57cNN8XZP0Y/QdCWRB2nnpT9JQmqGoy2Ql4nmqOM2XpBZyLe82Rt/COh19dKfHxbcHrqx36eQjH4XUalZKqkTCD6jtlWDAoGznd5z8z38eCNSQG/33AhoKdsCOfKZ04gJQcbWgQcjX7gXuF5GABLCM19BjFzpIQwqJ8Isx1iBYOwTDDdY3amHFIF73d1eizegr7TUDjQ1q/ozu6ZmFo2giaVMOjdYIXiGgSD1ibzSp2eiw02dmv/24Mxzfub1cKgc5KIP1JoHjFYoUe4SzkarLheFPNx41RbRCD/zGKZL/mmRocZO3MuffszLac/aRTARNemMBE9E5tN3J199pM0J+OuW1Qmn0pq/3ZHkA9Zp997x2rS3/K6g6ItonOtYPD84y4bO8XrVw+ZGzwzMXDus7WRTrp3mRL7MX5x60v9nFZiCxJoOsGF907t+Nau3IxjdaOT2mTAjV3b++YsB+WdW+gjL0TWGdgbHvqNQ8sf4Uuub4SE2KBs/bB+3wUTLm6d+bmV8j4PO21entvWaMCSfpB3quqWCCogFrmLTn4sBYpzmg39es6lHYvGSp6MJSTSXOU+D1NRSHKHrrVaD79ScHVPu5wbe9apfGGiESyJJj8vEvkWV+LSRn2nf4CuyZiNt8/+1jj76oGpuCo9zpGSGZJ94fmpSrlAA2EFP5WA95C1ZQgs6PLDC6qkKpIPJxlVU+UCjaDsuqra0KM3Ic1kgqhoCMWA45GuupjQsNfQhl0GV8VzQXXc27uPmMp4LJo0Mc0F3s+YTPabCh9ytsXAcuawedWEt4SAZ74iQwXvcmEKkw92STXGHgiNTB7SYehUw5wDpJ3c0SDr9B8zZcE/BK/wqcEf4Fcz2v9h7IXouNb9a/cY9UDf4qXNb9elKfl9RfL0UkGgIyFnTHb0efiBf0NnJDA1oOGPijNI0eOYH7EqZPFiukqg5wHyH/InCczhNGOKbjlMmsKfFPnScFoPzjdZHIRfdayMa/Ss4efJOf/5dEwomW6xMQ7Y6DBWEToX8GIKSVYIzYDuVkGvDztcjESPJSSnk1VMcZotRjwbRN+DcDOeEPofCaDy+7VZsRJvcAfrbPVsVM22BbDrmmmi51stpoZBLexAQuNn371+YP6zNK59BesVGAWsfYinBeYKD9vYkEDKBepzBIMeYzyQgMLQkze+CwDCTUefgQ0UQcJz6ZA6C2q2eL5amuK9uLZv/jJKy58a8IH5DnIInQ+drFywELkY45zYpM+Kqs0DfTZGnG387KYQO94vwAcMhg011CD3lUHsWiVCjoXUHDqoZqNyYXp13+wknHa21uWAiaIcd+4UXbsUbkkSGvd6LVgp3DIyvuY8aee+o5T8J7z+oBFyYjGbMSSzkSLnS5BCRcdphTDR0WiGQfQpEmIOltaN/GcFHLwIUHQBiUDj3wA09MbOPIRaAOfjOCeGCO5hnHOu+qHznF/nVqy96/tmI3OVX0FgQhdVAtcIUsAMg3id/eWaXeYa1ZJvHJyzgcE9A2X0XGwmC4Yzjj2yTo/GafvjpJrXTqXCv4xtMm7H3Qtf1I5r/Pz1u5fXPIvzt79xWjis2CMVuSJqNfQpdpdUfPaky05by/za5sS2bxkxq5lnVnweasOfLy0V/EiRJse2eK04L2NfUlRSl2w0Rurdk++sC3eah3nU0Ez84vZJjzlN0npkgujmqEbdkhuO2A8nybm2MSy2zsDitF0zRjo4cU2ZJ8hTrLlznZ7vnUrbtTBUDOact9BKnKQzZbStdt/ancafuLxt1rtodFwhKd3mxtbsWLWbc3Pfe31YKWMbSZswHxn7fJ3Ok78889vUoTQtfUXosikosftaPflBt7SdK/sLwdwPNaEoyfB/QNclyrGVdURNadz91etwLrQYyKM/TZ+MY/w8UhfMQTARkJCE+Cz4u7yOHDruHgEHmg0mvU7QaFERR0nKdDYypdWGwtM7T7udToyUeIkSWErUvESN+u3r5GdcGa5pwgBEAZOh2ilUbqA4h5dkzBulQPAOYzHVkXhfU1UIhiqKRiMz1gKLFJmyMkUz+dbw5GndR8wwqhr8vOS5rUg09YXyNpUAlssgzYfM1iHtBk8w8gWPrF/Vmy/J/BaTSiOgxBSFJj8F6hf9gEaDuC9gCRgXvr7NE4uGogdZbfu9EpBWxBa+/gquiQsR9zRBf4pKAQeAuQ2pOBgVstkR3/FHT8GpRxnN/SRkFIDgR0capilkUMi4Y4dqrf1szUaPFmQcWzEnPkyeTVpN2J304qmJ7WZ/lH3m0y9tjPC00RsBrQ6WRea8RmICr6hWuwXdpWZkUYADHrJgTEijocuQgqrKGc+XQCYUsCYW2I+MPicYYShgAkmSgFmtFBI67HXcGtGR0Lh2LlPJH5jqwzJzfAHdVxCKzCjx1uEVoziCX63rMgPjBgIOAIJV0bmLIVEtPhCD+fX4spuTNF2iDFkKUrx8mqDpqqOxpjCVch2kWOeLNVqNM+bZg3Bl3+xnMLHgOx0JZRCg6BvQqyDgQLCUB+6CviYIx7TGAz4wyp7r+zpT59zJF1kqUNcroCNhfqKvh0eg4qzH6qrdq0GPuSfTtkxJlXXhs6AnszlieVb0fNE5VRmZFEGas2k0G3oNfeEFVRJ9msZ3IDRvSzQzKFBaaCTLKM51wBnddGvRnXO/mRjIYVHlMk7EnbSZikpuH+Ityx/qL73VCp2jm9ms26HrlaaA0v1TwKFfMBIpPFAw4HvVkMKzItM/qCAb1Rb5h8ibp9frOcMI94HeyGrmN5MxxT2NxBUHBC4bBS/JkFk1Os5aloFYPS7cOUhCm0Mq/Fs+ZeD4uuF1fbf2vlFYMzUiPCMjcK5Gx9nNjO+twO3ji0ZyJNMf40KWKQ7LZSz/1mYzpXWDasw4F/lMbNOxxoYcMoV/jYkwPV7i536JadzpGeyXNNXdspat0grKOfHOtyEO04igbMLwc5teGRRq13/3SZYqAXfn3Bf9FW9+fErntz8tTd+VkHtt44EQM5aEzMiJdXsuMAJV03ZOm2Yi+MWQSyco5vTQ6MYT4luNqmqacS9yLv+cUJJ+6ndkLuoh0S2fTG47zNjtOrNxxuO6WPQTZYv7Ug4IJlkoGUITCgvmjawxXoq2v9Vs0ILPKhdz+umNCcVZJ5arwcLHoSoEbOVDhQFk5aqcM/KIIvhjVdFXs5LBgYKF4FjY8act4adwilne7sn5G9H5qnwzf4fLB9a2untp725VkW0gNCG8AyYDTDxDmKEfWCywTiAIGoQrvAc+EILitPDEBoPbDJ60Yf/3Cwbn30n7GR1MwmfKk4hpTMCo2cOmfWlsHJzb9k39vDvnDuKSxwWpbLBZgZRiaUhEwl2zPUzxFNx0qLKvBkXqOETka0z4rPZPLTbyfv8ON49+3kcJZCyjVXf9IBJesBAAJBIoOkaoFnNsfBIyn3T9Z/LGgbO7OULogrS1cUMWmwNT2YjN8bbmTxOpbQxfTN75n7opwu3vSVL1YqbQwYqENTZT4jq/z4txiJGKmNlLcbZVuhA4gZ5JQCEop8ni6iLzpaNZmrCCO8IAeigqujnwDQJ7UjFmn6oqX6DRdUuiKJOYatcIerKF1TrwQtAom1PmFndENX3h+ZJrv37Jkf4WPl5fdSb75PwhQ34xpNnt/UufRBzuW5rUOR7dBJjk0H8BWdxdk9tOMBT2zQML13KkdzgI0gqaaqSbiSBwGNtbqZ1nrUTP72/jLW8c/6Ce5L25D30iAnZbcZ1BVkVSEU6wirf0mlOWg7EkjjPg/yIQJQwq1udaD/7oW/RR/e75NQNKck/8qIi5Fkk0JJLByHmF2dzqie8fuXZ6dZg/++gWDve2ghAVmEsAeGbA/OGhgJIGoQ1SCOYdsFHI3LHbzZhuTvmxQfeFRs3Df8P1A7NbSWLpUFn0vGCjcWtQQE8BXQ8AGJxO036rMyVd8ObFa7LfBd8Im1Z2M4eUDpllimk1OaHRiKpK1OlH3m2JCXlzORrvq+DAotHcFrFDnD1plxTMnqJq5G+pXRa8gMbWuKmM40vmsYTyiqybpiS2nrLGOMlfgNYXl3N6yQ9mRnlMQVYcr5pvOmr3bg0ukryrXyeJ3txD4SHmuDIPPiqu5eQ1RVfXxaB5NjGm2fjp8Pm8k4u+dzq4p0vL3Gimq6IxkgQmYZovz9hu4Utu9BeDJW3g366aPbNozrEHDTFayMpU2FKG1+u0mfRVUDXtAzOEJYWaZfnnNl3e+saCW4ffaQHv34vYBkOyGg5c2qrZ4OUtK4UbgGZZNN0pLFiS9TSNuUcwlMoSiLXJunVDfKO+3ZsPXvghGhhDuB3fMD/Zm3VkE6GUPg4avjJOCRY8Y3Pu7PDUu50jajYfwVpCkO4BYQMshEFzib5iDavxckKH8Z3bD3nnR3S+fxVuJ7d/FF9449Sr6DTmytZ2IOSMfFCk+eBv+H7wWYCpYQg69AMTE6ow6IpAlBZkGEU4ZbPvALoY0fCHoB8ora9h5CuVwm3j6tXmnPRTb1BKwAUJ7LA4KdZU4oiq1bfD0Hltm/ad0IFxNWnqikmdDpsFEDKgy+555zYt+bPy8ANQq90L2xOavtybl4ifLdyfMXOwKJD5SYga3wV+x/Ehqq6IeWBiAcAfJuv2XQnNxo2sFG6A6CZP7Y1vMz32fFFB45gGY9MkX/Y8QfQb/pugqJ2jzTFtYxs9/3Zcq0mb4ttM2ZvcauLvUfWfmWi1xXck2LBjSsCHBUoLQX5ijIZOq8oZNBs2JKbRC33Qd62LbzZ2a822k3cltZ36m61Gz34KZv0FkuB9fh78gL09N3c8ku6t3T+sUb2Ymm1fn1Mp3AA1urzxi4aTT5MUWQpMHqDjBKKyFmPuCMLdVDSN6sKuNwCGwmKmMJILySctUcNrd5m98J+E2+mNL5qF4murWEKKgE/jFLXVZnHWSek4vU2NdpPbmzRHY2QWfmOzQoI4Ehg6orGqb3X6rtlGGl9ck2c3O+M6dNHI8EtQIQNkliBpOmt2GoRAKrjyCIf7W3mR8IV5BvINfkAOwzwDdgi9U3lRQz/llT6MaYkmOY9Yr+zPbwm9buFc/4baneeebNhr1RSrI7k1r7CbCWTVlDc4R+sR/c2wYZNT2r3ZwhLdYji8CHMWBKAbmeQ0qSQECk59k3H+i6pudTXbv34qi3hkoIg7ZiHGXAz+b4tJ6yj6b89TxKAVmbtFSGBVVYtJbjNt1ul8Kf5Bwg3Jlti75z4clXXincMcJTwmy7C5SPMUYx5f6f9V/P6nwl2muCKPfJtzpO4xPkgSzTVdaA1BxPCrjoNTEj0nNEb46U3PDwqzc7/rSKsGZeKx+j3f33B114wlmhJ4wRnfrElsg2ez8q78Ur/0zuEjJkZ1BDXXjAa95y2CEyGtFieWZX9jIsXuEmIJ0IjFx6tuXZH2mlxJPpq176QJ5mp+2q+5THhz0uqqGa/IZc0kX1lHPlBsIykakvgZmJRo2WGSRt20uGosbdhjSrXOTac3zG6j+ku+o0g5xQ3xT8YURUBPGTYoFILb5Qkqj8XG12zLl2Xt1EQvgRMcxphcPxGU7dWWj5c7ev8NFzd/HFJYcOMFVRKeIzUp1WA+xjvgYwHfnTFu8CDKhRuahZWCrVLrAsAnomGEt0bbfikhaoTv8pWN53l3QW2YMKbQmA0pbbtNyz90PKfr+Ln+X5ePrYErgXRYlyBMwVFOMOZSV2JK29b9X6uK/j+7fVk7d/alI/DUIPyDpOwFkbVadk1uPuyBeZ6V+PnnJ8kG9pqrOUp8ThD8hlHFIaGkqhTS3comdGdOgsS7EzgUvSUwmzUME5nIJ5Kav1TlR8q+8VucXHh5LkawhCu2PdLKgdbB/NMb0QjQDGPVNDr0idhGo/62v8SBtYvmnA4WzPZFRGKMxYYlkRLWjtWvJ9bs0AWPbJ1fcVg1gItE813fiazHpixivCUl3s9rdpn1YsaJlaNCbFQ/r2xeH9/o2Z+RYKoSdGm7Z+xz2ZguwIJgjsg6eVmT5avIxGtMYt5UMMtA0DvMLBYQyd2WyEaTo+s/eaXi43+LKzunfW+ivU/DhpcJmWySZl7bsPeKak2iT6wf/X6IjZzk8QhIiWiG4lVUekGzQV+8De9nXl0Vo0nO0aUZu6Zjks8qSLpAO6Prtxrwye2zG175lpDvjghKiN1CSuQ9AMFDomde3i2+QnijeQJWCpiFsJkEQhMjIfXJtNYSVueD2u1eO13JmP4NV/fOfFHxFyxlaWRmIrMHtyYu8ruxd6wu9hHJnf4jgb4LyVZjPGEFMNA6m7bqNBc5u0bb6dWsiIwTK5rgcuk0ZEU/bjERNJRDh00bWWYvqWrwkslVM5vhQk+g1XElN3uLOzS8vQMjyHhVcDeTFX9rmuIaOM14HVEMIFmCiI+I+QgqZmxsixcN07Tgxu81Rc/No3YrHeENcG8ktBhnuAHunl3xq64rdeKaPYHIVZKUd3r5VrsV7+11e5CJuvWVQSEW/Hcw9XjNNLxe9+U/5J75PrG08PhetIiO1u250AgmvHlw/gRSKFgpyLifDW88qmar540FoGlFtitbl76JacIohtSiFcQIIfdSRYMBE0JVNEFTFETMkUrFSZakScaG6DnYkIIEphNiDBpzjeKcP4U3ffSjmJhmRh4dIEvTTEXb5k8QSnKmmSjdBdV8NSQ80DkNJgDSRTd2STWI6MzANMXJUFqojrNBiyPuzaaPzlr1MA/6ws5PG7pL7jzGe0pfojQlFsxRWAwwqTQkeFWc9aGJd1sShSJd1dGq5qxIi8cgppYMlYfBfwWatpLtgYCTVc3N0aZmj77+Rca2j1/7gvfkPScgzYtYmB8JdKQyqctPTPuq9bbP3qjvL8m5wNBklQkLRQkEVe/0yMRvDhknRDj4/ZRfcaUMsVcoGU1idujmRVr2J6Z06x/b4s9wiL/DnePLX0OsazGuB0nwC0NbRYuFNTYDjPLX6G8Q4HarDePxkOk12k5dUvFR7Mbet1alJLrGI6GN5Xm4j1h79E3de+192D8MBPGjye2m90KL74HFJ6+tHdfhKBu16aIr2RlAiyTfXYxZKA57IsGFRfvvftmu/atVDWz+irsXv3+fxYonQdRDaYnvQyUmdR5VcqswPsqB3S1S/ba4Vq3CKhL5C9O2pAbLzu3GdSEeHPnAOqAahVHKC9woomCwEbuFw4IC8UdkvVdetkVF3bdL+ldc3794Iq3mf+DnvQajghASHadzzbaa3ZPbv2bUbUMKL+LKnll7MDGzAVTbhSYssIPo9wX3txr6c9e0na/NF/nsyYh54bqickgekegxBhhdSmrx9ObisxteOIrJhW3B1wSlnNDtogVeLrg0Y8PGUqKqwnU01/1oOusEydoolotD5CCBISH0CcxV6FrPIKYli2Z7+O/IFvi6Wf+PqnVV+zukH17eMei584GJ9jcNIM6LBOUdTeEjCGTBwMSAK4L/GDRnjBAktHY5E4fmOPUD7qg5q1bz8VWBtoDMUwt7CT7vZAJX+pooBVl4LEbCc0ACOYhYKloFQR0KBSLphuOEyWyiSasDzUXYgEETUtVhx589QFDOmUi4GWvg6uE/bBxxaX1slKV7XrF+hIlv0Ds6uncg89J3vXChYCtBmyfENRn3iTdnXx1/wYW9yKqM5oM8GiuCRVO7nIngOFcDThbT/JlMszXhE6dJfSZt9/TJ8FpKx7c/Cajm7+1mwiqX3fz69ukvjWwDggj3NRzw7gyCDu+JcZFvyETItRK3UFLmESQogOdwcFyIy+JwOkw2pw1NN7T4S72i4g5IxQrh2Cnh1mcSGz7Ws3H/uXPuFW6X9i5vn/vL1I2kVLgEPWLDfFN1Qkd0vYxBgwWaDQAiBQ0SMt7kmiaWCNUpRyHtiBvS7LHZ4FOBtx8IpAWpy9tXttr95YRvCjPO7aLk0nnIoo0NCooUkPBcNiT+J8wUMkbBzQOiUpv0bN735d6PTfmyz+A3vu7Tf+JHvWu37d+Lszl64ozjBdIUcgouqNIMBKAJoasMeDWQCSIH7oKJakBXrUgjmwXemwK/IgaEFiGDHjQwbcxYGJJOiRROVwmMo2tffx0Tyh4F/1zlDYGwN5NCl4K8U/dVb3gQktpMWUbZYkbLOl4GSfdgCkEnc/BJARGF3UtozgJ+L4UvmXh597tV7fVYW/TlnHxf6d3c4kJdk3fTlsQNfFDwQzAlMnklNM4PzGRBY4ynM+ae7sgYp8lkRuf1YSa0alzo+w+6kdBhQp7Q/XseVO3XAIHOC75WYweaYZF4yfeqGHO6zBMsxTR5K8H7jZxX9D2Mv+zWYo7C4iFmsbwEESXDzirco5FHi8bfYbdgfon5kUyuMeyhhNvBua01PnsutEwEgQkwyo8TakzAe/eXzFOf1ix/FfNpiu+C1WJCQrXcV2b4WhmLoXiQwOvFkJgVcS4L+q3cDEBCAgJDjU+DdDKAZg2aCMDiVZ0rUHDXXEkiB0TFt+nZvsenvTuO3Ni7w4hNfdoO+6V3Ut3+Pc3myB4+QXpMxiwzRJ07g4Sb327lWAtZNkwRinae+uPp7dcPznrh6uHXbeXnfzBqdphyKKx25z5IuH3tsBEYjfmTkF1kBqYIgL/BhaFqpCyruh+q2wSCPMYQ4jDCk7Er68SiCTmnNxrtMgGJLWfsrN1tcT+dsvVS6JhPPTyWV1oW9AHjhMo2ITbOHOq0OdCP1W41kWB6F5X43R6/li2olo/Q/QyIa/16r0rhduPG1nALfe276FCue7Fby7JENH4RhFtp9plGtFT0OYFRR2MbjzWqQnvzLqSYWT1aRsKSs0XjRpiIw0JuEdGXKCp7re5xZ/1rPbEozVtyjiXVCJ3kkAnoeK1utznvoS9ipVv71tk5abCgMpiisbPq9poPpV6qJnhOzkaz78YNsyk0rkmw+G5rkS8JU4QyDYlkDGcdFLJpijln7XOS7/bR+r3neP6qvc9unt+OwrUX/Z7cYSylGTtjEJlD0WaRc8W9boqu8Xth2uF3cTU4DNiMhjQewIxMAtwUnh0SXW94nY7PHjZe/BvsWTOxHyKS40R/WW+7iaLAj+ZT6XRFVfbbXfHf4F7vhQ7Pv/tQXdYB2o0b7LadH74gC/7liizSsCCR+VrqSGzYsNfwabl/vD8emSWeRZXR8hB6otPWI49P/bTDrjULQ0Vf3npMCXZEUsbPsvQuW3jtT9o+PnnX1TN/xHiyLr4TLLo9Gn0L+s/QQkjvwQY/MBQkFBmTyoXUHt6o16SfjZP/C64deqcvJRV+S+NaGJQ2h3ZvnMms4Ez4ASlQ5LJzVFMdCVpF5y4xluRHo5uMzABBdfPQyrDiYKnars9cI40v4+iSQ1aT0kFW7ZI5tM6jzuSe1XouANDnqPV7Ptj1TbG3C6/gmJNhjZhGBgkgxmzFRodyvjbxrvpEaJ/sio9UQ/rRhesjQi2PlZZKOhfVol9kctftkPdqDRRYtp3dVFLph0s/umo+i3neRoIHQ/fkQwRnoyKr3TTREw2eA9BzDhuDBRRmXc32b0EC/J9b2n+DoszDMcXXNx/kcE9NHw+so8JqAKAFbzeZkOVBXcJNEc/X7vz2SagwO2hr8WKKpodKgdJ4grHnuGKbP5/QZPT2q7umv0iod1eX+YJI2CGWjp4h4kA+jQur1fbRlQXnNo1dq4u5w0EQo5NjlDl8U2h89wk1ENEo/8J/R8a+2RwX0axmWc7RkYGyzOY0R3S3WTFM4EEoE1c4S9QXMbUf3ehM7PjAlLVKXNk1dgVNyJN5HjFDDfpvoPFDwo1kHF6zPeVplZKyhJLb39OE1FBEQsTKMmh8jRCmkzpnXVmr7dvr0fhWsyiKDi+xyQ5XHK4Sj0pCSbTMlxkLgaShypnJQzCOa5zZelgRc8oiG4yv5gvNu/xVNz1Y+G6Yk2xW6MaKSHvq0Og6j+4tvrO1nuq5+bOZlOoLKh7UqJB3I+s/Nyfr5HtDQ6zYDwJcvyUhHb+0c0pvp0XbHvDzyGTUSxs1HhWXkbPJzpd4rqMF5DCayVAsoqn292r3GjwL6std3jbjXV0uey3EzmAenjxOciEfK6x5S4N2U6tyWP8Lzu94N4LQxM4+T95QQlV7QSswEGzg4wKYQGCwERtbP7noUfh939rxdQhZuApBwqqMmIyJRjLQdCC+fq9XEps++kCfyunTp2m9aM8TgYKsMaIQ7GHnSGSqIKGO0ecIgnu/VqtuhyobtPyv2PzxhDVqwD0S/CPIZr7GUZYm/SatEn9d+spwEy2thXgzo00hY5Wiajd+pE2/l6t6Iuz9emZ7W0Sst2X/ly9tXD3bbLMpT2v+sldpRqkr8HzFRIM/kIZHDNaKBDr443R0B6LGFLhC4rvU6fNWVanrf8LNo+/1wYOZ36JRDQfBA/1CddJ5whnfbqo/99wwRfK84rLRmE/krptC6j0aXvex+0InSjO3dfTmXtwWFcJZCoqCzyZ2fBN2DKsBBOP57QuW7qQtr93UHFhRWRGWXpSHIVWNNYgMx+a1qHW1RaO2rQmi7n3KxF9wtrE79/B2C6tEub3aW8ltXltY8VY1ZBx5fzqFexdC8Qcfj5+irdFTZKFsECYVTxJEzWBIDrsJ8wvED1RCuzHJyV0fyDb/imt7568x4yUjoRUkBA8HkYnLowWNBr38ACSooHSSohNlisZ970ys835io3G3db4s6fzembGxLV+7HRGRZPh+rx4eY/MXid/YzPpg6MZvoghMomK2KRH1H23R4iX53KaXJxNy/gqotCxKmL9+i7ENQ+r2rZaz/V8AiuX8tnHdKIJ+QQqUDAyx4Qx6FFhQ5jJwxvqNJabtZ8kNhjzQ9wm4vGvCEo5S3uD95UNFIkuMtiTMrdXxLaPq7vU9b7zA0sJn/gCPEYiQgvnBoLEgWRMiSdhxFbfstDnsa/DIXoVQ2804yX8AMvnZ0ms/Nw14syeQmDA0PMRCFLuVo2xImxfCUjul5V795gnRl7/UzmLJfFDVkWmIBzRucUz9F9/Mv7pmMysX9AeDSWYSluD51zY08uYfO6qLxRZNY2TSHDc6tfOMtXeOr+wWdN/5itQDicBwoIZTQDZfJ1jrq3W6vL3t2r4lj+lS0VQbp3cIogUYlOk8nbSsw1ThnNVVOyOl3YsXkSS/7+bQ4HN55zbUKMo+WUuQ3BEExXRShCAEpkZYkKCq9GcBJa7cESORYhM107G2Tz/bGQlY+dTv83uJgewdUBaahWgrynEgKrXbyJotBlYrf1OJk3/M7yF5CyfxYmCAhSOM+B5eJs+yZseHUSGd1qX261cVIf9/gvXLX9iEqwKkKYEQO/PYpI+NHeX89IuRJ7Z+9akcKO1Lc+az1sikZd2HTTfyTzd/PrU5IQQaQKcRTRFok8XeSeL93XRMDEEmFyao4BjHjcBLCsk0E8eisaCLKU3bg9MEp2FqH5eNZAXCdahJv/n9EXt8KOZ588TSJ3F/wVpNk2jor2kxkei8zj01O85+9M6RZY9TpPiRy6ZbPQJzWVIcjyS3HXvfgss4s3pMCB340h1UfvJbk0Y2aFC9NA4gc93z9dfk8BvPOuNqYK5o437yC7Ox3nhJ2awuXcZY6j//wFJTWadWPR8fa/08u0D8Lb7JS0/9lenDIsg48f4MDvfPgp38gMR8kdR26uS7Zz95FpcKP5IkxcgSsNlMWFChf0zpMH3kwzA3wNVds1+k9bLVwJpFhTypq+INnTE35WipPvRGkMDrjq4GdqQheBbCaYOSFqQZ2zlVk7Yh7VYi856AxRUfbNDjxd04XtMDpfPL/Cc+0VX/YJqk3DrlfKZx3/cNE+zMpkljaCXrS4hZlGWMj4pv16Vm5+n/2Dj5YZF5+ssOpfmnxuui93G7RadEpNBk3JLDcGHv1e32xtc4HnJfDjfgxsGZSxnN8zqEARHQa4FwftKg19Jx8N7VvTPnWRjvTEEQEBulMMh2hA1qYHrQjhIZVhAkH6AY5w3Enn8jNOI2Z4+/HZXY7ToekvygnHGyJO9QbX/GiWRVE5IomniC0IUuEWFWrLBYyMNo15dxzcfPL738Y2RALliA1vAIWfRjkH2FEZzKOOJXhtcaMjMtba6M7IkcM4mHWZDA9Qr045BsT13ePm6PhcU6oYHH3H7sh4b9Vw0vKLhsLTr96QEzqzYTRV1XdPNqHdP24QT9CU7gxxLaTR5ts0UHruya04PQ5H5C0D/czMg2giIxP4/7NE28qquaF+g8hhMsNEzQVVXRaIojSS6BItQY6PEAMWQwYWArvHInEqQv0jgqZXKcxQlKkrylaHIRZhnntmG07YoklPZDOrCesYOK2XaHxHYYWa/z4/ftlELn++Jbe9+WBfcYApMpnUD6QCa8nDVkUWjjHp/Xq9fzP7Xk+zugMWS2fTrlbTnonglVeUEgoXHyRzfo0Ldtv+cMc/nG8e/sV86cbFC/ed/L0EUMXtvy6dTRmlC2At2HQ4PgUXTfYE4Zu7PwbzCKkIynkaCzIrNO0jHJ7Ahbq5ojPmjTZ6pRuurCjsVPSL67n1sYzSniYfOaPjJvNrz+MMg4+t5kVcxfoWuCsSPnsFowSTV/l9hx9kjoryC7r60Kd+qp+SXyVYyJeKyyDPa9yDi2crquSZNwimua3Hr8A1nB+Q3Lxh6+dupDt8NGhMclYjVMElbXZN0S124aUgYPxu1jC14w2yNHEZbGT0Qktaz2bEFJ3r34zUcmvGiMxCvomZJv1Ogw7d30U18+QUo5P2GKQEBtQPDF8Qqz1WJp+OTDbMQAIDfbc/fsPmT62GXCtTS86WOLIUQhUHQ1JuvKz08oQvEbZkaJFQISmrdgUqqYhp5ZeQhQ+Q/sRkAsI4EoN1LM50y26N6pnd4y/MtntrzeAqdZT7Ne7xjdrmDunF3/7Hpc8/RDjBM9cw2jTOEXEmr1eTay4dC/bbv3X3Fl1+weinB3BkeJXcHc1jAa03TbWcYeP7N2h2lV2TT34vqBue+bSc8kj9eNbgmXGDrkW5xAlr4SGGbm8IigRF+kWHshJvpao/Vsk8FRCXMfDQEQFPS/YbFQhAXzB1WvSmi3dF326DpSwyRDaToSjYocJGnWQrJcTULXYp1mEvMFZQyn7Icp2vSTopM74puNvZlz9sPpmOKdqFGW75GcOKXJvk9NNOmCRjw+CR+S2GLqLyW3fm0fLLuxE60ns9XEYaUesQe6FERJd0z6w2HSH+URfZYxS4YlrFl7vOCo4NPx0y47UcMdkDWciXmlTvdZ31za8upddPnrG0YNG4e3aGFoxBsHlwzQJH6S4CvqoSoBYxcQdlJhx9srkDxaPemaIgkEZa7tsJE2cNqCvwH6EMCYVP4AYHAYhtVpU+TiJjWenIPVr6+f2/LOE1LZ3W9pCmkgtPJBGAC7U3Hb3pQ2zz8TkVTvPuF27JdpXRTe/ympirVlWULaBWkaNmRXRELjmfU7/ZnL+m+4enhdi9xbF2M0WQtRkSQmSRrJXD3oLSsssjhdZjHAh9Nmy3DRW9ILmqFU7qTCgyUo9lxUUqNnWw6acF9PAsD2z98YLvuK10IYAHh4yicGegN0AhJqFHqdROeRdUKhKGar3RX3SfNHZ9zn6zqzZeYbZr1sSUDUdEdUg7612o8zqnM8DG4cWbrKhBeOB9MJMhmcNivmkdj3a3Wa+Wrm9V9rKIUXP48JZbsVe7DbuLXeiLiGg6q6sVci//quGjxD5T7I/Cu5c6C/Grz9LsZ76+BIycH2P5jWMiKdyIJcFtd4zGzErCqe/p/weE6ElmoRavJfNH7R1cO2YOD8xw6z/Iw/oAZV1TQ2sc0r32ac/6IpHsjbTGFiDMSKGVWUZe6iI7Fdn4ikzg8VJnT58odWurhwm4PmO5T6iB11ei16FC3Fauy+IGtfSvGNna8iS2UQi/HRYEUoOuLR8MzgAPQH7KLCJoKFhVI01jOMOalPna6v3VeyChzzJfl7Ptbl/Gd5IYDWAIR+QBI7euaYNYskyeVoPt3RJN1NMLiTZOxOTBHRRCGQPrGoGKHdaNx2QfrD9s7V9Qzu+t6P3xb54skUIVhIHAoUMApjifpQDO34dpMmve/bCb95ePb7pOKexAf9mIk2YToJX48sC8X0ncPZ6eWY5o+IBZe+7eoruvQjjouhQFTuBSh7jmLQPVEYjX7KkJrRdPK2ogTzKYqLj3DZ43E9iFi2gvHQ7xV9XCesdwnW8n5s4wkfoblhzKmsMx/20UT3VosjeXBowrBjd64svuQwkeEhNhuW78ZfiWk29uPscys+d5ix5xVkBYoykW511mpvPJM7pz6aILrTVkI1DajYIWBhY+p2n/P1lc2TWrNmprcmi2+JosKbzeZcf1Bg2JiGbeq0eKn4yqEP62PBnMWa5BuAaTJ6OJBfR6ILxQpYS+i3QXfuzvBaXXKSmo0EJ7KYc+HH5MKsczURaWwkCWUjWEqrj8SUUawRHi4Agg4llc6t2+nVVtDSD14DLXfixyl7CdXbPoi0JlQmRaJmf2zbIcPQorqPNRz7Y+ZEsSR7AYXjViPLAGd02hKysP3QJfP/OmH/igO/vRNtNYf3KMm83E8S/VEUa2mIqVKoCaq5Ih4OGwgQbOvz+zWTyUQ4zAwG2Rw+pNHB1AMBVymsYTMBI7l82hL6Tny7pz9v0KDBfSbc5o8mtOMY9rFAwN1HV6VwAgKPEEiGlk2WkEyTybJF1oOHOw1dVlVy6a/Ivb6z7t2L6w9bGMUl49YzSU2e7OVMaPdQ/lD955/JGxHn11po4alAAHYIkcZlOUxnY99KbjVuYWn6Loc39+TqsBDqqcJSfyFuingquWV5dsA/4W7a76GsHpiA6cHXcE228Ih+gtAHzQ75kPA3xJQFRH0Da42bH54y4L4iAn9FxuV9UZR4bY3dxPfyBPQsnI0dG99o6NbMUx/UVATvbjOtJ0EXMvDJSgqVY7I1HBzddPBDm3pp+9+ZbaV8c6CdTplbfb3+gOXLKt66D3cvfFfbm3O+qU5o3RXR307SZBdiJDooKUInVdoSddVkCVsfFp2wzlVzSLXiqYCbB5a18xZfXkhiwc6iBAGtwN7g0YMHVy0nCWgt+oIQiiPrHEfjaP0h4akiRYhYEkVjXh/vRpwRCUIqlzZHHcY1/ocGjUbkEQnt+PJveTCgH2zQc3WliZLrSEiogPtJ0LltltBuzyc2f8zYmb4Xl3a/+Z6ZDEyRoCcwhImgKxR1R4OmfZdW+buv7Zy6hjNpIyFZvkLHG1k9RncskSgjGdtvyBRbbwtPLbAm9cu022OLC9N+i+YD+Q1VqSwJGbljCEJrhSxc3Oi2xaBnKBPnSTbqo9hmLxtxsVmnP1zN0sLTSEwVcoyazAvadwxp+lm3205QTAwll17ex9BabQtidW6vtCOm5bQ+hlQpvvBbXG7u7qvI0raC10slnWfr9FzcFg2khB5Eb0rL2Y6rAgZJ017Z+XLdHnNW3zz64RCx7MYKE63F+AMieo+CuJgynDR9Yguvuyq59ei/dWICzp//1kIUZoxQgmVjKVxqBNUdQPpDfTWMpErsYbV71esxxWjjBkUDs07/dhxJ+po4MoElnT7gdLUY0bDPmGq7b+CXObP5nVWy9+4LkiigyYAmG2Xxcs7Iia0Hz3lgWghAL9Od+7a82RtJsN68t/QRZLeHQe1+CNiEXFSYUIb1jNijEe5BGOzUS1JMKRJn+WLQV8ZaQhDLk+yKokQyhGZWVXjQ6FjQ7rDnSTA7bOExH/caNXdj+bdWx9atH7BkcRaiN+XRCyJv1h95cbVQyW5yb2wNz758pIvkLXZhjNWFWBDiQmqAYdk7iPF3wRTPOFXmyRA7mqyk64uGvd+B+LL7mNGDAFUiirN27mKxYPNgEJlIDAW7szzFxg2Ja/HiZqRgiKxjK1aYGP9EUcH9OuWca0rssS48vO59iyH37HctFdXbFSe1F8wskQLNZ4DJMzSYRPQtHKMzFDXYs9yJhZgWVOHgVZ4iuW+R0toR13jIUYKwVQvhgO+/e+bzLprqnx8ZzrTLLRTP2cIavBCe0vuML31DZGHe9R1WRm7s8fHoe5C5SNKiSjqGJrd59W9Lyf8V1w8ubI0rJVs0RQk14iBFfTfF2j7SZbcTKchYGEhkBfCYFMi3OFLSkju8WlWqC3YwPZIfPeTKy47EGvdaBs8O3WR13Nq/pJbfm/mKwJc8b2U1CxR0gMcETYEkiExQtBykVIOy4EPKHY0Ya0+UpaAF05VwhlQIiEqDqBJIiIdKICBQaRopWcmoBsLTnPO0puI/mcPr7KrX6c9A8b/i4qHZNTBf8c9WWmqOBCXmsENhT/Io7ar3VGqbSchKq44b+2cu5XD/6wHej+YyidGW5OEp7adVdZG/sXfaXpaSuhqNq9H4QRqcpLIBjeQ+tztrfBR5T1HKB0E/fZrO5c49qQUKp5popRl0kIPcZmNMdPajhFavTfRe3R1S5j93PcxBhEJYU4mfWZJQkZ6Ve+HzV02Udzn0PjGz0KM5bF5o3ZGzDQH3M9LijcLPf0srJcMFAdFEtHQoa+JLKR2nfQYaPD/jwCJOKx0s6Lat9XovGXNj/+KeYiDnDyTSzBBUCQUoBd10hLHVfL1Wh5eNLlYPi/z0Y5H5VzePDnqL3zDRekgAaXeQ3ipuOe8Ij5/sD3qzVXfZImQVDoFkZr9G7w2Na/hMvc7Vq+WiRUCd2TTvU9Wf+1wgEDCCbTHS4nHGNXqxUfexDwyhOLt1Qbi/zPOiGgw8rhFaU2RmYzJiGkhQGroUGBg0YQ4EJT8aFMTEnLsEv2c3w5q9FltMYXzdlt6kJl0ghcTr9xdE3Dm53VqSmeny+/MjWGtoq6CvZKAYDKSaaAIJPMRSCRZxA3KDKzr23W7PzP5bRnYvLuz/qmFZ5vkpusq3Qg+8HkciE8YCrQQRU4atcGR6m1gIoPSXCxJKx5D5olgiGjya0nbsA30rD8LdSz+0E0oub2ZwKcQvqJgNSt1oxF2Ftfep1Xq6oamzz30xTRNzFzktNF7i1a6i5XWVoC1+tPg1TQlyaOZHIQXQKMRicgnIXIcu6wzsGkM6XhDPDjD2E6zZ6mGCJc2QKVnfZMKYQFBAC6I8Bi+I5p6s6leQYrmNE1QZMsTQeX0sehxxhK60jYy0UQVu8XfO1XgcVLVBzxy/fWQ5Yp/iMB9iF+C/5Dio/uKYldR2yj/m6t4LTSu2X93z7h4ro7Tw+EUkODAs1I6YhwIFUQPGLrPZgma7LCBrQ0PXiRXhGHXR6ohZXaPjm0axhH/D5RNfR2klZydIQunTHCEnIqaOLB0c3S+RzZpd+8Rg8XqkJN2cOTYvse7jgim6HpKWdzA+rzQy79Y+1uNND5N9pS7KGlJflfgBMl9Si2boSCi5BH1jVTQfYBzBB0ij9StoZBZOMLtsEQ0/S207BTIb7lN2GeiaePeZbxhM6O1DBMNuYzBeZY9jYW2eatDi2fs27K7unbXCygYm87wPUwlHicmV/CpfeGUPSTnHE5rnVSSqOSNIXUZPnLX9jjGxS2u0fPmh3UEAb87pMH/+4Zmq7JlIEbDhiKO5aME8IvVpUqvXxuZe/OYZTC1Yhsb/LmOrMzo0pf+lwjvboqXStOMMKScAEVFkwmd21WngqjkwyxBwgOxTK/srgczNQZ8HDRCalLQ52xzepmdc46eMEIGyjK+dIcmj3bdPflxbKr21G5GHOPCjmSEJVzX/EJky6OWwe3IXK3H36vZ2Zbd31hMDQaumqnZgPwzLFbriW+1OaP5UlVS/dvDzRu7cy2+xjDYEaSwkoCik2UXE3HXZYeJYuFAes2wNSe33Yu2mPe4rF3Rm44IVWjBnMnTKAkFIkJzHntDo+cZdx/9acUgVoJLqzVPbx8i8ZxyF60loimN+ZLfjiHFBOgoEaeo4MlR0ch9rs52PrdXyx9zraRe7jv770uwPwuXLPzP+m/mti3JuvygEfE/SmMgCq5N0QrHYHaujk5t91rzfqIsVh1cDLN4TGxZO9hbfeRuZXi7ELpEswzFeobwEzWxwRdS4iljWKTTRE/3unFY0TQwyU0o4NDjm0KQXNWtaapvRXW3RTe6r1vp3yDiybAyllX7GSxIJZnaIA7Q6e9kS16JXRFJfQ6Fkn/u0PyEWfuJysvFBJF9VFbFa9DowawDk6mpoUlKIsUHga0BQshWZPvpreknnNNYUjlMU2cWKlXV0codoArNRhNhVRywXGslAFD/L0sYCBVMfQmCA2XAkhPQgVouZP4pr+vwUtFgNU//G4SWvcoS4XEHfCRsz0HUrqFBbk9tNexId81CbCoCrBxbNYbTS2ZDXCS4WCaL5Cfx3nHacR7L6mKZL4b5ATntCVTpwrNpYQ+wciubLMtQTMf1qiYx8vmaL6feZoQCkLE1pu94YI/LFUylSSKagz6eKFJ3OHWCscb+ExyZ8CwUfKw5/KIAyv3R4sQ335z6uSqVdRUHqZ2J0J1hAkG8Li5w1IYGHnokqkTJnda3X6fDl9bvNvk/YXD38RYzmvbjRRAWbe0DI2ZG4U7mjrKXBoJT24+6bOxknls6V/Dlvc7REBJBC0mQ9aOUYM1g2BAR+49Y0WWcX1ezwVlWvFhiDrGPv9deUsmQVUy04TvM0gXvAz5jyNxscuZc+G6kGspdxNBXOI4UL5aB4xTorruX4+QUFP1s9HqucmtpPhLG4e/7jL8x04FkILYNMFV5gP41sOt5oQVgl4NCB1mt7p//Cap4+fmT325DGCgrkadoe/Wxqp7fS4Jjr+5Y24X1Z35tprT6ULbZY7ZiEOVfX7TFzAppQVVvwGRkZnJL9exdf2Z0XKYLpbmEkOzLfsBKPJOm6WhwS4ogRJDyT5Bw/Wrkac6DkecVHsYs7Fg0S/IWvKkFvA4ZjQyAyXVOxEpKyfZfc/fHZYWH3C9Hzuz6Y4M258J6qSDRQV5xgVZMrflSrR2dVDTIA3SNxav3i4d7SzDc4QmsI/UUhp9QwPxHhYygaTRDCw5gc20WZ/7zvSx8dQff1n4Ta32H7t4vbKd78aWKgbCB0m4cSQSrOFkQm1/3I9tikJQ0qFm0ljq9fOEIozfxWVhAzQYudRrSbZi2fUeaIT1s99ua5isOqkHbk/QZC0e23TaT8FMRsQUd1GdH0+j3nPPSuKuDW4SVrWNw7EvqgIksEEt2xgBr6Y1LriVXVKm4efS/FbmGXK6LnEU0tX1RIK6DxhSh8ErNyZiwgam7W4lhH09b3fz+69+XzcU2mKIQFo5BZCnF89fTgzWfbDRqcd2lbWx3zv8kSSjLEXEKJ7nKAL0oxBI6iUHdYa+KsyPpPVDV7yTz71aOUXvyTwgdYULQmOA5j7prCEztH1X76H4NZ70XuxT9aeAqPHSR03gT5MKrGFGCEZWKd7rPuY/3QZcybe3Qoj56jiVKjBWRt2G0U5g6SPzQe8Mkzf2VJ1w8s6iT585aQWkkbWRONMApRMWcxbOT8Rn0Wr/svQvifcHnHa00Uje8r+T0vk7iYAAnvPDj70epm0D2VV9Rhywgm5GsyrMWiOi2errbhkb57QaQg3/2DwYU2fqRoHEjI8TK3s5Bu8WjXe9ZmJTJOfTqcd197G/HPulaTGQv6RVUniDsmW+jHONfkp4Smj1QRkPSjyx/B5ZKZDIm3FCVRUkkq6LQwTthYK/PJsLN2mLJGbsGx8O8Smw+v5vLIOftVT13KWYOmS7SAtA5OcirJhk6LbvwSZCnJ7qztLt6dMwtXSiapulxOzAgTj1OJncLrPmaUrq8ScICC65ublGYeOE6qXhbKHUOXKkTTPSRt/g0xKVISg4+zlGYFJ6DJbMVwc8zKWh3fmFTxcUOAXNr8+qNoYr4iiYFuZo7AIQ9QQ1oemRs8bYnpVb/f3COnfp3wjZWVR4JfptSv7rfFthxd955mNOg85IWti2oiGtAH2YwB1mLeU7frqw8MfDy5cWZn2VOwSZUFo6yRGdFZjAmb0eaJd4yCAJW4uu+TpKLc9MUy734KmpVAGg/41MBfADmnCmESkPn4VUxyo9WNerzwQFYFuHHjYPidg3+0Dfq8kazFGqfJok0RESdjTDCYRQIfzAmLSbnV5ekZDzTVt346bQIScvMVwe8wfBUWNI6MaWt47WaTmnct91PA/W/7+LkjZgprLSBhyHGWgCu+3oxGPScaDX3/DvC5s7+PW2Vm1LGQ5aETZk9oQr2WsM1ecci/4ualH+KVwks7rZxWB3YjKXSNJMVgGukcndz2tWot5HLOffQGJnsXK8iOgHpwsPmDpkaAJCzrTJaolaH1Hjdq8q9a+9rm86EJ/UU0wmiOY0HEzkfWSsaeiMY7ExGPHdTcWa6CzL0vqGpgFIUrdQSkPIG/WZCS5UXiOG0OGxpT/8+o/uDdk/F52YePmmghzu8NGs+QYTgMZ+Oei2v+7FcVh/0roGjpzX2//cSSvsegQo1G2gtoS+xTNVq9dKDikAci+8znjUrzL6xhMLEJ7KJSrEnVzQmP1es0YzO8D8/h/LbXJup84VwTq9tgE4pCAljQrT+GJ3V9K7HR/QLYe+dgvduXf2zu9+RaGc6ZpMh+Cp0JMWOzhgn+bJyxucMS2lxJaTPubzdj0k//7PDc3TMK1/jnKFpuKCJSAWwa5jl0ymKQUpU19hxGh05r1GdptTzV0xsnJrCEsJuhxFo8Wvt2G2JCaui3dbstfPFBG3MFl/dZA8r1/rooppjZkIs+c9gBxKiqyAfIgttHlizElKJpoVYaKyoR79Cu+HYJzSf70w8v/N1MBXpAVR5jw1BRYf0V4oxrjd0etyq01qAq3zpSuC04St7A0FoMrFmKY5GwthwhCPqkrgl9OFKtKxlprVAajcV8Ijs7odmEqv4l1QQc4Nb+xRMxKecDRQGnPyjmcq0MOyMw4dGYG+XDkZxfWbvnXDAXDEfqlT2LOil8ydu46u9J4kiAoEGqjGuD0CDEQUSadXVt+Miik+c3z/iaUktHeANSwGziLEjqHiep5v0aDXi6qiT2w+D09mV1vLlXd7GkGgeJyuDYlEnnis5Pr5hScYiBI7/O7K0GSj/S1WBNyGmFOnFwH1AtWJB0mTFb1rHmqI/bPfX2A3fczu1b4eQ9ctfSnIzhmijWoyminsPKYEYtOnQe+IHKCXC7kJAuKroHKagLzvCYPbg94quuj1d32h5b/3m/vNtnPydkbww0qAHTCmPM6dF1W49v0nXkdjQ5mE0fjDxpM1GNdRLTcNbxbtcR7xvO1H8DVA+pxcRu5CixHzigBdW8vvEjy/62QOaDkHH2k36Y/+4mqIgIsU1GpyjM4mZCGnWMrvdItUYimcdW/MJRwhNwcpwwF6qMY0Riw1FVGRpIiFj3/PLFrl+pqDY5mAm7VZCL6cW52Nc9m2KNQ1zDzbVHVTmqi7P3xQXzL87nGHyUURZK17x0SEqHqJRBVWE2IDxuHV/+pY1VngW/GzgeoTpxUGV+TWa6Da8MXXoY3Nq7qL+uuzfrGo8WPinQ5tiBqfd0FvsnpCMhF8g9vYfQhDCH04aVBuk3Gvdd8e7ly7MZNbPsC0L3j9AkATFC2EiBXiLU0uaPfjmjcr0AoLwPf3NrX7c7YxSJ481ZtIhVKYDmFSIQEFYB/ktkvoNvDRnvWH6p4kW/n3WE19pH0ty3dbvOfaDSTzvwabSm3B7F+/KnWikltDwrqPw9CyItiOsIlDXqXT3i2Xfu3dnPu/xTN3fu4Q2a6rEqEEdodmC4pdbrtdpM+tvd5L/D7ePvvYfL+VNkSfbZTSab3y9csdUa2iM8saXv5oG3VjssxNM+f/lXozHBaA7HOEh/E/GbJBP2hRzadBW0GIT38y+u6aGKOT8xhOIKSODGYI0wMUXWjB+kWzFniBXzitbdUcJz/fAWf1qT9wk4wPU9b01AunMlhh68UZKlYnAgJUPSaJWyRL1bu8uMN+G1rMvbXf6C07NEb+44JC/ooMAbgg2iy8HhCV8AAgAKaPh5IodgTWm6goQgyeWzjhpPEQxFCMU3NvESvrvNk+OHEkTqP4ZxVAJNdOroz9M2kEpZP7+fRzY6EhKmiO1tHl84EOhrxTHkid/nTQgUZcxjGcLmBe8nAuQCgp+HIE2HabNrabuh8zcZb/wFul7m3PPtu0PlQOlYTBEbQb4rRoIjlr7sKys8qsiihsgDsDeGYSzdCZVPMsJS0P1CFQsoZSPKeq41JG5p7xfmfYE0YVWc0ant33fNu3Z4rSr6osHCg45MBOcsTm7Zb0xq896btn7y0i4np/XwCGKJMzKqY9vBS/+xLNK9yL+2tVHOlU2HOFq1mywOjHCmjkhq/kI1c/3fcOvwgm+tVHCELwiTkMDsVjNEhq/zmHuNanGPELl1eGE/h4ncAs2EfaLp9aQWr1RbDOgZcDlHF+/aeSOrw3GFwVyREViKUIANqVcb43Xr45ENn63Wyb0oc29zoThtr4nR7AEBX5vYckK1skSZ5z9HJk/ZRlUG9wKa7EiTIHHgDkvt3MoR0fahmSq6roRbe+buozBvDZyhMYWJnpPSZvLcircfCuc3jE+zc0Jdn0T4bOFNO5ZS+TfVu7nf2Rl1sD8oYBDxA31GRZWZ1/TRr6q5Ck5vHNcBsY95fKCkK8cipSgGDSFk+H8JK/ox7Q2UZtxA8hBoHEZRFheaTo9GOEkuKOoYL1FeG1KejLPmt6ntX7vPZQHIPvtrrbLcPa+rsvs5mtCIctKBdCkSclANRFG5rUxI3Zfu3TW9eei98VLg2ipVEdH6pTGGYooUKqIfEqYP1a0MkHFi1XBNyFqLkZZ3HDX6/OC5vn0ZS/j6qqQzS6NZPy6W1DM2ARHQUkHPAsNkHREPjMRsSIjgkB2B0ftJLvrVyAajjd3quxe/7EFJxV9wZjwxCKXxEQgkXWgkVwgk7ETMtiWi5sBXCHNMtfzdBwo4wK3jH/VXvBnTVNGTIis6QVGkRjK2dNIcNa9Sy8GWtxAo/JYlpTZBXjQyEggkWywWM+YPKn6MpPMYxpSnyBKn8IFIkiITnRaIVEZsh4k+3mzggrZwnsNrXzjjsrPNgpjrmRaPzDNqP/0bjq9/a4bOFy/goaoBDBbjuFW77dMDwmu0MjZFTp/eaJYzjn2q+ktGQD6hjOYJNHfjkOBBtnWQYMzL67d4bGl43Q73OXjR5CdObnhvWFlexmsmSm+iyDyapIRGkqYfdJpZ0+u5uRf/GspwcvPHNTwFWQP4gO9tTfSFG2WNKt4zI3Neo8xbwh1Jw9uMmFRF409s/WxQ/vVTv0KBTBCKHENgrC0kO7L1o61KLu6uJ7hz9tAMKZldCUPaDJ69oeJjD4VzGyZNRqbqCmADokJeC6vduGNsnZfuCzb9O2Re+r2m7rlwhMCESGRVosluBC5jhCW6T0KTF6sCiQtv/NFUdGfsc9pwR5E7OLRG2xnVeocCSm78Mp9TPW+L3mLM4nBiDFpceR7tCMZFDYpJ7VdVQQYADuk7p1bujXKxbUrKhMfjW71aJQCLb2y1u4sv7UfCr2mAl9Fc0zAzhUwcwjk5sdUrH1Qc9lC4fXjZQivpf9Mf8GJBnblcv8eijkgxPjBt6UEABXv297HX4iKpmkU+9qcGfd8bemHnG9+xWOkzPk8QKTcds5tpTMTtnzXp/2G1BsgXdk0fp3ozFiOhYzNKgBmEAHF/KO9NWFabHFHr6nVbfPyvrPvE+uebWE32/p6yzMkOsxYGDF3WTYXIcFtjsTda+qBgYsDVQ+88IpbensfRYhOjJ4MOm3A45kCWAy+YLtgiGr2c3Gac0Q0fcHHn5KUm0vc6xEXCMX7FdCa6+dhuYWGp9/m//4o7pz6N5t03TyFrOJINb9k6tt7Qs+n7Zr1qoeXlBKViBMNiZW4Jup8VEjiRo6mqA62vKIudiUNUCpMFKLGPG8VqgxJZSHKxc2KaPPcJnDvr8ucpZoaY5ivN66erCuJPULWF43Xc8jEe2+aj2NgW9/k0/1bAAYABZe+Y4/AqRQzBxsmXe7zpHlJpku6cVwuXi9dzjFbfA3XfQPugs5HoBnTa8bs9osV7fkY+Xb/+kyBu8Tv759C8TA2SAiWjMZ3vaUhtmVyCc3ZK4csmMKTKCBp7s26vKS3vbYr7IKTt/6Jtac7FQ6rsQ6INGCbuoc2h/dtVBMOe2Lw0Si7L/o7SxB5+JAArNSNr5jBeIY9HxDae1rj3yweNk/0FR39b3owvu/OGIgSegrQZCBnBSCrXGpY4tsNTsx4Yw3Yvrh5d3/DayZ3f6IKvGQT+AtWHXUIr0G+M3u2qnTqs68A/J+KmDyfPxCT3PGAjAJsZyn+bNvYb9/Fjh396c4mVCLxeHFB29Rj18YC/Tvh/wrXTy8KE3DtHGVyuxUA8EW6ZUa/n0mp+yX9Dxon3p7NayaIg+MTQooBJx6vM4cS2b/ao9MugOcJknfxgR3QY2SW3SH0+qc3kL40P3wM4puDq9+PRZfTledGmq9gFMjRxSVTi/c2YizIPNfflX9jpsmGuYo+/X0rb6VVl8O+cWz2e1tyreLRI0TkRa6cwQSCPJ6UO7EWE35+w/3fIv7GhjTvjyF4Kk00UzWAKF/10SrvJ6yrefihcOzD/KVrK+zHAK2nOsOiOAc3WF+czvg8GPIbZZEY3q1LhFxr2ebc7GquqTIOLWye/KAu5nxCaSkCZIBBSEDLCsCyPTOTXG/Re/lHFoX+Lqyc/rs3nnl2oiPmDgQmB8tEJ+22SipjRsP+79ykYQObFzSGenJ2zVL74FcidBz8bMCCbicUk3ZRndjWYXqPNK0bBBGPn9+CMTYxc2l1AioQ1MZikWuc37PPeLONk/4Bbh+ctYvCy6aqi67ykb0NzdhOJsa9GOKjUEr9yE2OdP8bE9fo23ZueZciG/fsJtxOzetSzL+iKd4KNweO9fsEwWyHkBCcsSJ5Ez4tuPKqKAZem/+woC+RyFmQP6SaXP7pJeSvOB+EfBdzfIevcN7Fl2Rd3mVmxrh8q5CGAn03WSY81rPbrtTu9atRmehBgsl/Y9vZLkr/oXcTmWPCJAeUEIWQ2c7qK2ya2HLz0w4rD7wM0u7hzaMkWpBu7wu4ZGgjELO3Pdhi+wjDBrhz5PrH05uEfGFpp6/GIxkKAHTZJwxWLK2Z5VIuWi5KTBz0w4ffwulnPBT1F79C4HA6LGgYZMWDeZI7s3+X5d/dVHArH0hf3rnki+/KxoYoohKiaRiCNxMfXbf5Ni34vrt3+1dvDdV/eWui6BEGZkJ8K92m3WTDcErV2wMsLq5ldWz6avJ3SfL0DiAVDoUNgwCppHdBjzLu7T6yf9xUhFg3HGPtMios46C29ORnXZQtni3mvzeC5O+Fa7pxe26E0+8JYWvdFY7T9UoMBi6eiRcWn7Zw+30wJbweRkEdC2sdF1u5Yo9nEh85v1IqL7RlXPz3OkkJd2KoHzWq3mSURC3kirvkrhlmPvh/POLJ4XUyUdWi+h1qT1HzsKOPDDwAIL1Jxm101HzGSzB+EzHOfDTGTkrFI/aLSP7nlZCOMADYi7lz/9RBHSvUgVhIWNo4TGs5EDEps/vy/Kp5KoMXL3jy0YJNJ8/UEpaJglgsRtXp2dSZ2LIOy36o/ewIS5irJONdYHHHb0OIpzLu6PsmTd3KmrrjjMXPyJgrTLyverM0Uqd/yS2y/iFotxPybB07RhJgEZcdIpNCQzeNn7JG9G3Yv74cKOLf71a66P2cjJitWYHhmJDgAEHYSkLkDrZ9c1+XG8Q/snpyTy2TeUwddK07TnERbYg42fWTUQig0YXwAQddLHec2vnlWE3JrGPGP4BLRGIw0hfxgcbSclNrpuWrMuBJpu2cMkqXiFQzBJwpg6ukUxtGI0TF2tPZME+v1Kl97GZd/buK/e+QAhwfsAlLSGkZrjqgmvZKav1xeJvwByLu6LcmXt/sYTSpRsBsOsY3QewLZJphCuDbyGDGhZovJDyyIAbhz+bt6rFS4kSWDNd2egLH+yndGLRhmiR8d1+CZaptcD4NyQ/g/wp13bY7dpFYJN0gxoVkbZo9q9No/CTcAumipSb8Fqzhz9ICARBeBDY5kG3pg6G9FxhWFHwm7QcbBD0Bp2m+vWxi8K+yoQLdvjDb/VCncss7+1rLk1oGfWUpqW162GgpIshjF2YpM1ugn2z65cNqDhNuOj2dH7Fsz9Qfel7eawsTwAHTuRtcDAyxJqiiWna+2+XDgp8XDitLPruNIdaDdynR02pj2Vkbpcff6me82fzRpAV+aOwIqsQZFfK03wH+iM+Y9docd43lk6rrzHt+8enqPilMZCI1KWIpmmA/SlwCKjMx93j0bWFLbx+c8jRGmiYHSvLeCxZcOmAhpkIUjeom+vE1Hf5z63unfXv8198aBPRTmfZIg1Q52Czb21uEPRxvnTWz/q9snl8LgcpRuEwozl+WcXl1VmPDfQISFec2OuHeBXMJYgD8WXR2jKsJLWUd/Murfo9d1TRWDkKanyf4B3tyD4fD6X5F75feXdffV/Vrg7pb8S98tRIKRqnirGtDJGsOcDgRElRC1KlaWlb6tv40jkHArd9EaHbxw887/ItwAmac+Gm2m5Z6gwCCUBhk520C4AWsJejLfsVvJTiyjdlUCud94Cq6eunlo6dKSjH3bWMw3BsmQnjifvlITMvdKOnGBl1MGNX1kRY4n69ozZlozhBvs/tosHEbQEZ/dK9xAgapB/0qIooHnrJP27DIP/0mJN/gpWvy5uOZve2zdoIlFt3ZvdnDCC04b2THETnWwWbRulHJ3zrEfF645ffpFkBYGcNzlYc3hn0IYDTwVUYKilEhck+5hvoJd2y4dmNu7/MjqqNdj4XqTvVl3XmK/h6BosGyAzUmCG6cQO7609ZW34LjkBkPOI/NxKHrsXvSDIUuNCBbfevfqH2NsxokeAH/RyeEOGxtV3sIRSQW0iLx+UeLx8LlRzSYP+SfhBkhqMCJNJmIfEyQiHSoLASC2j8LRMw/mLPTc/qm28eJ/wH8WcFf3zmyuS54hQf7P8BgLorkaYf0lpe3Yh5awjQbM3a3QjqcUnfKa0MwBAQc7oTShtSwrvN6w4rBqOLFhXn1f4fVJPB/EIJUKUfyzmuQ1dkxvnfyl790bR7ZQuGw070Bkw9iCxmjHPjqsdp/2Ty96YNrO9eO/9ceJ3N2k6nkSghURI8/DjMJrMG3QRCJw0p4yuGrR/vzhOKsnN2OaHPRiPl7ya6zjHB2SfNTjl69jiohbdP8MHKfaWMLiHn9y+tfPDJ/147jBUz7rGxJfZ7ZO0CpL6ZzEBybfu8DbPD5lr85a90KvBIAhLDS13oEfZreD31sPXbbKFBIzmGQsl9HMKU8f0xWGw3xTMMU9EEO6F1iNL6igierBynLPJcHnIms/coEg2VsURSOWLGMmWunhc2cPh/ceFjnHVn0vqdReME9hosOOnC4H+qumYGTFIRAgTUCgLYUrLl/xjV4VL1eHXNrcZiGsNE3YVFV46syZz8rpyz1wZ24O0UR+JIQh4QSlkeZow27Xf36SxARfex0aJCGRBGEh6DIUyh7yUNWMK5F/cW0NpBhmyAJvMEBPQCk1hzc0GGLu1T+eddodNYrLApjPL2JGt3vVnUAJGa/TuFjHHwgau3WyjAdU3DkjrEnPHo0GTDFMbFkue67SxQDZL0g232FM9mohPWm7Zz5L6r564K7QdGZrRELXru2f2Tiu49ObxlrDu3YhKXZrVBj5gdNOdywoDuYHtYhzKpd6vNSjZMgqdPFSh4UTbYxGQYC8vDwLmuRDwNcLgBxuQcKLSz0KzzFKc8x/Z9PFreNnA8M2DrgHqR1eTm828IsRfpmZz3JmxLQII2JCFAV0/dI7F7a9bPSRaNz/w20SHb+K4ziknBXMRApN6bB6xubiX+HOvBiia2JfgQdrsaKiCMVgjLPeh4ktJ82pdGn8GxKaDL0s4SEvKhouVG5EQPSGlVOj/e4io33Cf8F/FnCqJPWwWUm7CFt/CLBdG5R0T1hs4wVIapdvbzwkWg6Yv49iI0YjUyMA5wGRoqkSRmj6U+VHVAeuiQtYSnUBu0LaWw2JaPxK19Fr8q8d/LpPYfqRrzW+ODzAq2gBwANHC5JzfVG379uDWvadYOS0/hVHfpwzNfvS7h8ZUm3o42WFskQubTlwajOLPWoxx3LIbNYw9HBtQX+2ERUNYF2URZKCNVWcCjqiEh/rPubdlh2HvdUxycU1DImrPRozhZyhOfOHXZ6Z9fuRjSvrbP/i9cfQx/AOT0ydx1psn8Bk1WWh6751ixuXn7EclMX6nohmGVRfgHg+C0dZAqW5fSvexhD73JY89IM2Ku14E6fMt6H+Phxn9IKAAakAJDubHLGdSktPGyzYFlp3PQQzA2CzBdO9s28dW1LLeOEh0OKlMzLFuj4SRE2GXXH4KprSMVYLDq44xAAIOIuZwUW+7LkHsTPa7NwYlAivIJM6ZYr4okWLl+5zCPM+73CTiYpTFDQOjEWyRtU2TLKrkY0jVEUcaYQpIcCOuaZRG+LrjnygH/Xv4C3LecdqxuOh7DhN0xCTlxfbeNAheK8s82AChfE07HwDYEyN8UU/kDROUmZkRpq+dyQ071av+8JFsbHl5ZdK0zcmKKI/3PDVIkC1FJ1yHq/ffWa13byA+3Y3qwknZN2aZ0nuPiqx5aj0m4dWdLm4c0b/lLZP33RY671U7KUyglj4+ymNhzVu/thnLRv2frd9bFzzZgGJ2hjiMGFBz92qdeG58UuEu/By4/LgavRcCNuBmPgebcIS2g0IKpYsRfLShF4859zGMWsyz6yLqfhYNbQc+NUszBQ1Rie4AqgHCPcLwe9mRp5/bvMLC4B1htbrtNgvEAdtFohxlDAxkPUCFBqoOEUVyrI3JuK60KG85BO0RWSh7tzauCYvzSg/4uGR1GLcXlk3HzYaeFcAAs9VmR8GedMVLz0U/rOAwzU8HuqdV6oF8MsgbVsaUTz4X7sTPQhNBsz9HWPDP4HKEgBY4IInr6Pxyz24sHPZQMVX1B9KLEEzEYK1z6vXa9zx0xvmDcm/ffwHTSiLFBBNR29BxD+mMyHz2g1792WXy3XfhkVOTo55/5qpH2JC/jJc9lmhOCJ6lkpMQt3VkckN8sPja++AzAFItocIJL60uAt8Bj4bao6FoEBw/uzoNmL+HiTUVfSjtXjpM7nzsDe/iW7cv49Z0t+DzYrCm5d2qX73+l+Xv2w49x3hsVswtFAIlTfn3ThV7UFFkXXP0aaQi8BOAOXKS6liSYBoggi0H7JsMRtRpxtjT3pdUumryDCRnHYTmlBoTDCk6SHIT1NaKXl5EfAZX8GV3eALBHYKJaZNlBaHTMyVD9Lsf4ekNhPWSzp1hTGyFaDOGjLk+ZJ+FW9DoDIHyd9+NAmtHN02J+3bKqZRifDUJzbhbHJ/iYp6JLL2o/dtdugFl60SX/osmKdQ4wsJtHP2qHijQrHdEd0cMQAOhA4JClVQVZMtEfrl/inZ/wUZJz4cxZLI8kDXCACLgbNHGxk6BpCcgF3s8rZ3FOZycJjRR0KnchUy9BvaFN6uYc/lIxIavFDNXeEpvtMNCctwUCKwFqAsvc2ZVK0rXN75byMImm0Im1a6RnyY2uy5orQ9s0fy7ivbcDF74+k/np/93dG5xUxIvb4tB65+Ffx+lfMquetct06QH4FSKb57EnpaGfCXnXvVyiGTAI0JMB2ac2xKRMwspf2UvRTjMNYi9Ig1UcER3vyD29L2zzUiFv6K1E5zvqZCGj6qaOxFuxUpTaQwjZQnsz7j6v633ouM7Op3MZHDZZ3LQteDWVgtLFBy9W00ftXmD8mG9KLg/tB/HJofQYW4ajbZJj8sc/sr0F39AN8HTBAAigcJ7VhP9m7DNfKw+O8CjjRK+lUDTBas6JeHnmx/hSk6fgkvEpdhgkE+oqZrMblnt1Y1Pcnb8a1FKM2fRZEaBZOfMkf91u6JBfMubn9vvMKX/IQrASePtDJYeAxnExhH/PiOw5dBnbFylX8Pss9ub5x1fPVmXC59BaqgUNY4N07SGEfjXPaNUz/+vnjY+LzMy/NFZIJC0j8IU/TYxNjYWENj+3KyBtosHK1rygObpdRp0bW466sfuM320FosicVxpIYpvN+4F4akSfTAjUkQk9qijvGBCjQYMsRP0fQmI7gTAZLzaZoNBS1qvICA/m2wsubdx2c26Td9WYeRH9cLT2j0uIdXVwYVbp05tI6fcsRnIynweljd2oa/gwtPVknWgT6LGAaaLSCESLm4z43db46E9x8GaBx1inWsokB7oKcM2Skkba4neO8Y92W2J+xHQsdg7yShcWrQ++xfBWjmmS9iZD5/ioXyTs4686HRcOde3M072cvMES0D6JnAuCtiMAsaGsF7Kl860mblcGBJEBKEpsjumAZPPFRALiBQdBh9d/ECXZVJYCmgQ2TEEjE1+KcgIpldAcm2j7FCiq19u8fLr5LZqDfrdJjcNLX7gtG1usw2MlPQNRh9gSvhK0qLYijNKHIFebMUG1ISJCzVgqE9pTdroSFsBMwRkqvhNUUKhDFEgLOxKqGpYpO5czGtcfdZD+yqb7fE15LQmBMkG1M5H5ACKIT7AJMYNix4b9bMY7+OmH7sp6cXir6cbkAoKS5GEDS7ymDuRqovfeP5Dc/1MU74F9RuO/4EGVb/MX9QPQxMEXytkMBPqyWTLu+YvCKhx9s5lDl5FrQAhNJOiuR++vbxxe0rPm5A8ud1N8gO+jfkJ5NUxKzYFg8OW3ko6GiwqgGGzZA0/wn/WcCpmnLbmOgVADMOMQZXeoKnScVL/xlQW47iXB/gBK2DgKNpKry48JLReBqQJ2YNI1V/c3igiP7fbTZwziuHfn7zJb87c6UYdGOImCDmYATKllhjGz7bauBbD9xqP/nHoh4ZV/fsVHy5XQOCqlvDUsbHNnqkI8GaJyqIHih8actwl2WVGfN2UDBwYlN3NNI2Jzyh3sgDP8yP3/XFlDGI/SwF4UMResfDPy15veLU98GRkrCBc8a+bE9o/KOm0RPhtbKS4mGq6EePyQg0vm+8VEVJJynW+Dc8SYKkgNbqp3etduz96sUfjn4/9tDuz0ccO7l+5ra0Q1/1hONSO03Y3GHY6kltnlz1dGrLkR2iG4/s2qjPO+9VBkxbktpfVzV1qxn8kQiwvAgdmfG4uiwv7ccGxosPAU03bwkI+mXYupdlYA1ydNH1DYaAk7w53/JBsQS6bAWQ9sdV8amimxuq3R+Fa50jQrRBIWa5B01ZX6542QAsWk0OjofdRBDCkE/MmsMM/xYISlWRQ2HhGGOCTECMsTw0e0OfJ3Ku7F9uYYQYCHQ1GAH6A5SMN5BTtdPYsNfSHbFtpg+ITu3dvk7XuY/Wf+TTiXU6vrGYsKUUQv/fmwfnLUrbMe7Ixa3jDt3a/+rxm4cWG13lcIIUKqxTpAwhwd20t2Gb56sVoCzNvYIpgg+CvpEQVMef37UwtVHfZcsFInKsZmn8SYir7t/Oo/M73kpWhILXYNOMxJUOpza89H7ajjcbtBz8/QoJj3hc0S2XkeVSYrcwjgirtMjKSm/StM5idNTW8NgO7ayRTTr5ZcsFmpDCMDXwW9quadPRmPy5gCtQp83EDKslcoCEWXdAZg0oE9gJZTDf5OsH3lpbo83EHz0BaRYoHxOn47wvf2GgG8MAAP/0SURBVBY6T5UfVQoUhcMTgvJXik5urLHz9WoB3P8Vui4/g/6A/w0YSQOk+ZYlIuU/9Xj4zwLOZk84wstk0Gg2iwBxXiytO/yFV5eXZax3Gi/+D6jVfOjvaDxvQl05jtIwf+kdwzy7ceO4PejNnYq0JPqNKqHsEYOO/zHjSQbzfyrxPhx8JOAAl1QyLTql/dBGXR5cGunEr7NH+UrSf1b4ogjYiUOLSLHQ7K6UJu0vk4wForR1aC7iE4kcv0h+FpFYb0TfVz6vWavdIx+J3vwXg6V5V2R/6Zfotm3g0oKk8dKcW4t2ffna9PPnd1jKv+VPQHXbbqPmrG756MRhT8/65uamVVPnBMpynob8O4CkyPdVaghLTL7FSyoE96EHilgMUiZoIWuBvBvjnCZiKKYJDc0s1QYTi/oUZ5zYefbXN36/sHtJlTnPuuIvOCNT0yt+NQDBj6rE34LtdljcsAhhQdrNalgg/8IKPWNfldnzT6jZ9oUCXWMOMBDniH430xqa1AUGm0loN5U3OZM+Z5BZD24Tq5mmBW9BNWc0a424UFSmXXQHiHzElqpVkCi8/kNPJHC7KLKChdjNWJlH2sXEJhl9WUVfZl2KsdaBfE5gK0GByOBM8aeMDz4E0o9/+KyZ0Z8qD6WASjGIQcMNoDFgda6KHQPQWAetkU3Po7+N8ADorHVt99uz5dL0c7iYP50mtXYcozaiCbG1ECiYt2/fbM4a0Wg7L6hlhpmI5q4YKDqFPl/NF23ibGhxUsaOIE2KMaSU9TsEyTfp+/6nNdpPG1er64wH1kpL2z23p+y5uZ2jg0nIOEdjqyA5lTPeXXzpQtr2l37iLFFFLZ5Y29AV3aKjT6DmeATLcWh4zqL7xAn9WlyT4edqtXrlKM3YyspDqjSzLuYtSts97edbyGyu+Joq1Oy5xKPRnZ+UMMcvZqsZzZPydgKUVjr8yu431ofVGvKpoJm+BzeKmcN7Zp5dafgEcy7+WgdHdBGsBFkhZMLkWocjRmqc9H9A1umPxjGE3KVyAwUAvUhImvk5LHXEvwYb34v/LOAS2407rhPcOnD0los42OWA5q5Sp+y0IxvST37VsuLl/wRnQoNSkyN6D1raaKYZVN54AGUX1o+1M3qdgKDwVEjqq7q3uCculK4S+YBRJtoOGgNjLliTWj9as9XQ3cbJ7kHO6dPmk7/Neo93Z32JqXIINPYwNK6u0vl5V37d8+XkHwV3wTc0zRAaafnUGZHUpc8rn77U6tGp3x/+5Z12l/f9slcLFr2pyX4b+FkUwnTM7IybJrNhj4dFx4802cKzGTHwt0Li0OaPa2z59I0tSrBkdmXuKvjD3IV370t9iUxolI8EbxmDpATPK0GLLXwDFFPUMWmoz88bu0ng4/EHoHs6WoOqe5BYcmfLmfXTP7xy5IvEitNUA2hrgrG5YPKxyLyXMdMORTN1L+PZJRZW7XEz69TMikP/FbbQuHU+XvLBYjbMRWuM0UcXEFV36Hxetj4vq0QOssIRY5MG5F3+qVXF21hY6mNpmimll2xJ7RzdYPjeipfh+hgp4J3qtDE4ZEoEZeYzpyV1KPh+4P3ijEMpGK7EwNibOA7iErfFNfwzGfufAPmiuliyXFKJSyIWMVClXe9oOClCdQ2QcUjZ3OfCAGRk6NydE8ufL7m5ab+Z9M4hMSEMMnX8yGyDeEC3V0AsNVg7gXa0TG7x0jXEuvMrQ3x0Vbuv+oYrtbdIm0JFKPAJpp8ul9QvLTq/78LOWVUVWv4KNC44ZQ3Dra6ERSJRc4iic0/Kuu1LSWG8sKWgS0X9Jc/lXRe2TXmjdpdZV9sMWTe3aeeZfXFz9POCSHswpXTKiQ2jNpxeP2YXMh87gHAFYQURCIxeOCiYc3gDYqZVbqBK1O3wmM9RZ9gonEn41elEfAVNWJ9fQJ/x9vVkbtpsdjT/hVcdF0y0jAVKM6ei6+RkOT8WKU8HbAoIgnKrZuvRRtGB/4r006sduec/nEmq+cvQPZJQTxAAebkBkci2R9T7T8HYgEoZ9Z+QdmJhqFKQv8XCKq29gfLYQ3DxQOiGpDEya7F/RXEhB1Pav7qdIIiHbiV4cdvctt7izKNQbNEbUFbUaDlwYfbZnVdINWg2RTb5ThA8pOrNfBF2cIG5IVoOBQjPsmH1h7Z9ZPJ9eYgnf11UQ+LzPqcwqRsUwRQrdQqMG/qBTt2wWGHHVeEiV3ccOmccMCY4JO3Qb23ybxzaogkeFy/B7ials87IZT1GLX4D3n8YHPhp4VOld9MX4aqcbIRXoNeARUGysKzjXZ6a9nW1qhWC527qgR8X76bVQLxfxm8/MvHLlBMb5tT15GZcAWakE+UPHPqious0MkdoBspCo+vX8EzaHLY8tvXEr8PDy31XgIKb+1LcmXvP01iJRaHCP6/Vec5kYCog+K7veW2b1US25XVnz1odHlz95F6gzxBZxxelMaRcG9wFEhG5Ia7ZS0MqGQ8g/+pPDSVP9m/h4fZaxV7847gmz49H75df+AOQc3FdTwb37EACWNKZqNmRdR6v6qgPyDi+ZIzTwn0JbS0lVQvSlpgB8U1HVQVd/x3AV5Z++N1dSPG20uiI9kmtXjJi0tKPLBtAq2VrkbKzezVb9wbdZ1YJW8DN/Qu6MpT6hhgo7UMgIgaOelgmSOWi//68DRNishgT8XWdbnPHXDs4f5XsSx9vQuab1yeOazb4WyO1qBJwLec2v7yBxku7BIJIySFhY2IJTMWRwKbsqxPqDnwj7J5KHP+EtL0LOpflnd5MEbIVgsIpGulWS40pjXsuWVFxCHZ545QOipb7B8thoYoE1YlhE63iTQB6eBa0dlSMy7JYar9do9PrVWWoKoGu2XbryOKVivf2KLhzYMB2M4dEK3uOtMT/rArZL7C4XENQwoayJhuuCbk/kMjKEnHn5pQOsx+pOM1DIf/i5438vptdSNI83MoQrYGtQ0MfY60gq4ogLJhGh4yMafLSfdf5b/jPDA5Qr/WMktCYGkMklTrhtHHGhcD4AcPQZC9NykUviZ6stWfXjzt0ccOkQ5e2z154ZvOkTuc3zW5wYevsuJyc0w8MNuV5/gZGskFFljHOFlW/8Na5ZYjtR2DWpBu8L7e+7st6UUC0FbS508aCrX86Iqr5gAcJt7Pblg0LuG/vIhRfN6/Pb2RK/BVGSSF04bxKH4qPSoKFbxwFVR4K0k/NwWW/KyhCTB1UXsXUiBpNtxgf/BeA9t2+evpr3ryMdbosJEMZ58r5BeWHNIK52rTPk9VMScD1E5tZWRQZKOxvdoRALqIe9Mu1YIfy3vkJgDFH7yPBhiEhL6IvFRNJteSDO/tmHbqye8Gk81ump0LdNk/O2ZcQC7HwknlHSqfZULfP2CxBfys4aT1gNTMWVSj5pvjCd3HGif8BMD4kHbIOfbXhy9M1Ma742rVyp2EFouo+dYmyxL3p8QqqrgTHeG7urWJ5fwWME6YHxrgcDM4Hla1/FW4AXVdIkI+QjoSma/4td6IR1vFvyDj23lthNrVVMChvSmz5YlWhx5rtX9vMS8woguQwUva+k3FsRV0Im7m+b2mPtD1vbVSkks264ukDsXjlAauQMVHx4XtAEhoWLM0yNksEsewnI7wEXadKs/fNbaTkvaLoPktR0HEffIw4VLFBa4XHWKz0pey0338tubk+vuLwf0S9bm8d0DEiG8xEdIlG6I/uz3wnbdvrzSoOwRoMXH6YtNeeJcnIEkDzt5pwM4AbfVAIlU9Q+PRvr+5+9b3007uqBdeja/aldpwxGqNDlxLIvIbhBz8ggYlN/aXXXpRUbj8vk4KklM2QJE9LCV2HUcHZHPbAeFP0rOmiq3/E3D0xO7Xg7Eftcs9/81r6oflb0vdNO+orSd/psLAf0KTSOhDgjdAnGHPw9xIUpyq49Y3/RbgB/icBB4htMTmLsLUe7hfJrRYk2Vm6/FTwoL1+CZN4L8ZSSj2alDrofO6bqs9zQA7kXpQDhadzT3y38eRv4z85+cvY+Ud/HvvmyZ/GTjq1Yfp4nNBfwXVVAD+VJvo78r78Z1WNUuRgaR3Rm98JNBEIG4fNhPkl8rg1otHQen2rly6Har1Hfpz6cbD41joCk2r4jcoD1Wco7GQCjIBRSZFdcXVm31t0M/3gju6Y4uttlOMB7Y1mCEcTVP71k4+XH/HPOPLriua8v2SOKvJG+7oqoPNAGhZntu9Mbdzvvrr3pTmZ9REdj4SKJIhVGqWwkTESBJYJaS9QKAB+QKuBLw387eALhX9DsUZoEM1RSmPJe/t9mS+7ypfkXsXFjNfcfu22xRIzGt13tS17xhJ6JrfIL9gteGpZ2fXlSGtXE1YPAs/nH9Qh4hXdliIHXLx6uHz34h7YnDE3A4Ik2y00FwzcHlPx8n0ozd7VQJX4QcaEppRqxQsqgRaG0cgFnqDJEnWmS5cuDzQr70XG8Q/GIG7/BgTfaiR+BwmUap9J7T5rg0SE/Bpqo9pKvsJLcsB9VRbu7mIJ4RECV82gRCHoGoJnadiZR+MLJaPAVDJ+kIkLznaadRrjGRLVIU8nnAXQiJymLQ+MMYyK7/Ct16/wlb5rAChdsIDsXKDnzZNrqmIe/wlp+xa3wXUxHvKcAYgLYCQummVMGo+GqmrzwJFS72tRoY5BjBwASi79FbDpIgoBJOg9UzTfzh3XDszvVvFWFer2XDydskYvAqYIvj0w0xkKT1Yl7xBFI3lckxopgm8ChPBIaH1KQmm7O0ffGX99z7QJ13a/9sb1fa/Pubn3zRW3D87+2Vdy8YQk8Ne87owjku/6u2Za7Gc2U23RdI4Es7/SyoH5DllKOm7OUTD7M3Etxr9bfjX/Hf+zgAPU7vj0bWv9Rx9XqchZKsYW262cseAAIOggMwHCEqCYIFw0eqSIA4iRlB7ozhHiyxZWe9tp0heaOPx9FguuYvTAXF2TXcjcwmTRbdIUpBVkH6WKZUgr4oaTGZmKaBaFrCWccf0adn+5igWhh8td2DB/WPrpXw9hYslYSUQm6V92msuvDNdJ2iwa9ga8QNJSceaFaoHAwdIcF4NBLmrVZzBFkTE56Bm9f90CY/eyEtf2rQ3b8umrDfd+M7P52a1fGhkPOEYaiZvga7sXYMIHRPVuYu12qypeqoZg0NsKGflIE5JKwOc1wjzMSWGHaUv0WxphOYl47TmNtB7TKdvPFOt6nbbFjCCdcaNJxvUemlvndJIxhDZUQYYSnrrshQmvUtbId5M6T7mvdR7HYNc0TSkVkQnOUvyTt48s/NdkapM9JQ8x9xwSzGWciNFFZGf9Be78SxNsZoYzQn4w+TF/weWoireqQSjNGm01Uyx0SKdpc5eizDP3BaRSjNWCnq3ht0R8+xckrO7RGPcj4/RnbXTJgxaEghY/EpyKdN+uGzBRllPH+gUqw0QrpK4EoDAFesZQQRhiwchsjXZt19iIcTgX/bTOxU3S2Ji1MmbZLWumM7Jquijg4b+aYxpPhfMlNBh0R1ECW8B1oArBx9IvrqsWvwio0WbiBdoS+T0op3tvAeQO9DUhKNJg1uhe6bN/vFTvzB+vtLi8b3q1cBr0HsGXXp6PZK0V/MjG/ETPAaqqKIL3kexjy6uUTULCU7xOYN/RSCgBaFt8EKkK9MXVh88ICeGRlBRLWquBzE3X9k1flnHiw6rnBeNdq/2ct9FYPK/gZm+I04QYFrpeTLIiay0EfLHIPqXBxwsZOLTqHsNSwVU2i77SbsGW2E36bAsrT+YI/jFCccchRo7DHFXRWINsgHTPys0EuB9wT+EEqUiaab3OJvaIaz7hR+PN/xHVV+D/AW6d+r6hr/D885gUHMGQSgiwHmAi4MaFCQrjCg8Fhrf6EJe/DhqgHPdeEjJN0AxgcGAoyFRgbNeQdn277dAVv1UcYODQDzP7Urhvoi7zfSCdh0cTBgaLJmh0DeA/KGdxSG7CxoTuikz52ld0txuhSUmKjsuhCXU6tHzkz07iOz6e2ICzMO+j6++uIEFplFtCiwXCIFTCdMsaGrOcwMlgaUFGMloQTwgBX334HMNZrpicEct6jJz7TXlTZ+8qXRYt4C+E4EEVJz3hyQ2e6fTka/c5YU9v/bpN3s3j25Gx5sAYR7arVvOuLbuPqmbGonFE8+3BCxwm/5V9S4dp3pyxJCG0N6qlssiMxy3nGvRb2gIWdcWhVcg790NScf6Rw0jIxMKOGUFwGE6HPp/Ubvp9FUHuRcaR+d+FO8hnCr1EmW5NqFuz0fAq9pVz47enCV/2V6qqMGjqYzabFSkadnBUo1HrKw4x4M25FlaWt3sPIuONwPEOVoA3qH+V2GLcC/de650zH01zstJi8F2JCt6lRrupf1ttN/fK5sRA0ekNFlZvLEoSxrImzONT59btOXdOxSHVcOfI8tcwIffdADoWglORyecmuZAVtKvpZ8kNBjywKxw8A/j7r8/hxG8jlrgc3Bug1DXKMbdx7xX3fWfaqeXRQv617SbC30isKOYAglvWHWubtnnipZu3LqfwnqvzAu6i/roukSRjD+AE9QuJMyfNIfF+X+GV3jQhPg0llmA3G2ouYsjURmvjImNP+ape19lQytu4LnSd9JnNz22kNF8fTdYxs6v+qqAvZwwueyzIDjKoDW3Ue0NzGnza6AcYK2OiMRljM0g2bHVs05Ff22wpVbv9GRfXtpXdVyaTmn8IbHKBcCwvplsuRA1pbSh1uARjmAwQRqeT8u8sPxTcDeXvw+FQKAAtVfQpxIqZkH2KTq6MbTrxoTui/RMqruz/HCktn7nUtP+ySZQlqj1pTZwt69w1RacCVkQ1Ic0D0VrjZuDHeLDG3/f+lMc/wb8hARh2ukKQCtAxSpJ05jLrTJjMJXXoDsINPTzq8E9v1z6zaeH43Z+P2i0Hc/7QRXcfXggawg3GmWPQgzeFfYzRlm8g9ACc9FDChmJNhaEpLWejKzkD2hR2U32Fd9cd+WPxEzfObjUYWO9xKy93fnZZD1t4Yit0kjaW8PieFGe7DlpKlwIpsif3Y74s+xszqc5GpnR9uCdo9qsK/vqqt/DrLZ9OmdH/5fe+dsbWG0CZndsQm72Gs/aDYTG1Bz5IuJ3asLJ9YcbZLwhNdBiR6SzrT2rU+r7elvcuKjAnj/70hAnKbsPv6D2tQbdpa7moPv1U3bICUpE4jsZYa+R78J7xoQcBPRZVxRHLISHOCtEY/6qsC1/9c76qGvBQRsyX+YY5vHy3E5Bz5YeOqj/zfcR3GRDqAFyHSjFax0rBUImg71J7q4lrCKWPjN95EbOb8TFZZz+F+CpYAQZUsbQYgq2RKeambc6/rdd248YHrOK98kWIlWgMvjAFo5GRrKsP9qCVg2Yt3wgaVxTuMiPlY0dCImlgaqeZ8yqFGwiJrKOvmrSso1XR8/AM7n0OlYDmSKCkIUaSkMvevrxj4quZf0krqtdySl5oTMO+GhG6QpSxa4iRX9bY2ElNH1393K3bl1IDRWc2kkrRQByTEKPEMR0JI0Z3j6IJL5pv17+lSQkJt/Km1qqsvSrJeBuSCW8Tk/Jc+/rd5nwA14XAnN00sda5LS9/yxB8H2CHOsGpFGP+lubs7yGT0Mj2cVjQENO2W4w99VVFJ0qNXrJIiYOywVV/MqUWLL57bOWh63umv5+27ZVm53dMtSQ3evpYaqeFT2lMYl8Vs2/SdLrAajUjc7LcnDcCfY21XD7q1X/KfY9wDKRlQnNrlxOtS9oMFkumQoT+rmvO7uGNJj3y/y3hBkBf/X8HMNC3jn/azpN3sROBE6mYRrbQVbk2SaAJj8RW+ReX/1nJ4IDoQTVPJBhLCFw/SZDMVSYkZn/j7q9tQYNTtUiLiq7abu775hc7HewtSCJW3lNVwyiKNAYP/QujTGHL2zy5aOrNMxtS8tIOrdQUvjVtMt8lzfbX2wycuXP/N69O0yXfYojKhxgxxK6QKrGm6ZK8mcSpfGt4wqm2g187DN93cN2CRoGSzEOIydlBAEHKEjw0+E74Ha4b6DnA6GHAmAR7aELPrs/OND6PxgJd/v2LYseXM/piujLCX1o42GYiWOiRCZNPI1mfMyq2ddvBs6pV8b156LP6OVlpPRiSrq2qUrLKIzljNkkcw97QaMvJFgPfARPOiMG6uOWN0UhUtjbhkW+k9vuzyOa9yDz5cQ1P0aVzZkf8XpKiLynB4smhVsJWJpiCJBP2SFKbcdV2GCtx++Bbq5LiXOPvFmOzE1pNrap/n3P20+E4FlwL6WJg9RjNnZE9JSvUHZMzrMm9DZAzT330coid/sTr9Rv6HsbQhpShn6fXxTV7YTS6D0Py5V75vhMezN+mkI6gI+WxjnZ7uJG+dS+Kig7bPFcPfR9mxwdClRBeof9gzKFXSLl0qtvt/qhe78WvVRx6H24fXD5CUT2tncndFlR2wM848UVbofRWH2Q3N5MChRxJcTiaXDmqErxid6VcTmz96j7EmqopoDNbxn5tZ6VREEYCQSjgkhE1y1kVp76p0eGNH+32mAeWLwKAID3x6zNbHSa+R0mZAL9XvFMOyPABpQ15nuD6MbFI+FHh77Z8/BtjR//uhZ9qF6bvbqPIwViCNrWRRW9XjtOtIrKgQKkrmv1Y00c/75J/4Tu6MP/0J4QmDyQpPEvG6EWNe33wQ9r+uT1JoegHCudDoQdIee4ybnRFg45mPplDRkXNNjVajq/Wlavo9h+1S++cepzQxXpoDbfSdCWFZdHKQEQAPb+Ko4BFofWC7GWgUwo6r4ox+RRpvU6Q8gWSjrwak9LhF8JR76G68/9X/F8TcH9F1tFvYv3FNyI1XXSKuBbCmsITNZ0IUWVJwykkzjXhLu8pydIxwmNxuIob9ZmZUTnJH4SLmxfV4PmChRLv76SoeDSwMYEPekiKyTM54z9t+ejMD9HnDeMeTRju4vZPEiNqNS6LTmlvUO6T65fFF+emnWNwNRQEC5iv4BtAsxkjaegorgTMrpjHuj49d/fOzyZt1AXPI8AOkSDWOGvoaZwkfLy3tAO6cBZ9vErAAaA6ChuS8G6v5+Y/MKQESg2dOX38XVz2vmCmdSagkKo9PHKupmqZkr9kMqUJTTXadCA0qvYnBEMFBH9Ra8lX0JnA1VomjoyC20JyFaPA2U9C71HC6EVJkuxxkzV0Vr0+sx8qjSnz6NInxWDuj2jCFdTutrh2/uXvaovujI/MnNzK49fzEaN5IanFi/cxzlv7pn0UHRU1rizIDKysC1eJO2c+H89h/uWSotKwOwDOekSlfKJA1UztNMlY5Oh5ELmX161hMfczkNwNWQVWZKIGBHI3YYkZFltnYFWKDzqWTD+04BRiorWRgGv+VwFXdPWwLVB6eE1kKDvobqHPQzHOuUmtJ3yYfmTJjBgXNic7T/yidvfZL1Qc/o+4k/ZbtFJ8aZ4qBZ+w0JpTFHl0ZWBoo4WCxplAis3jRwafjl0jMPowSdl3ml3xor8svTuulL4MNXl12vm+rmmnlaB7rIkMdmdYFgtI9FHKlvRsg78J6D3zx4uddKl0j6qJlCzDzn65gIPvBRYuKvQF1hSSyQeKuhK6ZINqvDhu8tdoOzH1ysmffFYqeIkhhCQG6WjY/YWYN9jbAp1tQwxLJ0KnNuj9wXI4Jzo3feP4xynIPiqt2fZP18LVfctb6FLGO4rKtyBJKhQdiSmK7qZJLs8SmvKBFtZwDQSvVxx+H7IvfBfnK7oaYWFpFyKZEZwltIaqygwybXRwfSiC5wZFc16NEItI2lkc13RcAVISD12k9H/F/zMB938LhXcOROdcO9uawvFQQSw71+KRORCJ/qe0+QfsX/vmDEIoXQBd8AUQcvAiEolgckLPBnt0nUe3r5y2tWn/ocU0wzngoQuiWtap/cuJ4R06+I7+/N5L7vwbK0UhyACbA8DUNKNFTVkj3uv78tIHMof17788nNaUtbC1TjGszxqWPLrbyLcNv+Lhn+bV9hTevUyTMgXsEGQYbNyw6AcnK3ZG0IvgkzQ2yNAklqD6BjrOamYwUdB4U0jMx7F1Hl/gTGz0j018ru+cvtxqUV9FAgjT2ahRKe2mr8nI2OeU7x6aZyaFCWhi8gpmn5Dwlyq9t/bP+I4gTd2SO7xdH431fWZjzrkvf2Up/nEwO1k0FqIouYNBrFZlSW1YZPmXvttG477uIOCgppmGsbkaG9MdCbf7GNqdk6sWEZr0Bss4m0U2e66qYGdp+u5G3oKzH0aHUB0LyoJpGhf+QlKzl45mnFvhVDyeNI5So3mFu+1M6tChkp39HW4fWzVQFbLn0YTW2BASSGPADiRU2wWBo4J7ApFw2CuDZ6zKOAZFJxDfRuQOvQ/mFxM9tUHPBeWCJCODO33q7YsmVqsFjMsv2z9rNOCTsQ+am+c3vDyAIb2boKcvsKdKAQe7tRpp/yO5XteR0DsVCcLTKn+3OZiSFqsFoy01Zwl39ixWHYmlNIUY2z10AHroWpHp6BfoHZHNhw5LTBzwUA2dStI2NXD705tguqjrbOiFlCbPV8ur/f83/P9cwOXd2hHhvXbWWuzJYRiKphXVi5tCU8LQU2ZE3q0ryIQsh4JRrANjTVZc4PmAXHrXS9A21S8EA1bOEUiq19kf0/wRHk2g8tnxEND1n8mDa8++IQfLptCUFgabEboCwgRpakEvqNGoc9P3p7xfPODpelkUQUSBX4kiSYWxhc7r+dwyo3P6zq/fWIsHS4e7PUGDlkMYgYrTGsaY+g58ZVVVd6l7seH9SU8SWuBnI4aJoEuadhnSvkarvuW9JHatSSi8fvSmrgYZw6eBFhT4lDgwo0mcZ61hu1lL6Bb0kiYHi1srsrcDgeOpVsgPRAsTonXsdjNaUMxFU1jqgtptX/4dXVe11CFAzrWNdYI5B3frmhALIQ+8RB6v0+PdTuhYxAUx7MaRxdPtdGARCFlJtaxmTc6V9tTBpUVXNzZjsJLvNdz8U3yLiVVlpO5FwbWtHQTv9Z3okk3gCBdEKRDfMj6cIJ6qMuvyrvy4jsVKh0Fn+xC7CStz+7+Kb/36cxVvV0Nh2pZUTLh13SdIMyJTnvzGW3SZkQMZvXVdmh9q0yPcHv0QjzuGp7Z50Qi9uX1i+QRGca+EGnjQqUnE7RNqtZv8wCrROae/ruPzZ83CVf8QmlBJ2FGEkCcI/vb7+WyStd6hOMtGirEW+335NRTRO5zCpJoajKgx08r/oREkZglvPCK17eSq5j5n1j93g8H5WgyD3qdTfqzTY97TDxJwFw99HCIUndjgNPk7lpRC8xnEaE3IIlGozLA6g1ulNBlZePLXyTVU+c4JTJfCwLlvt5kxwpIypUHPJSsubZ30lYkoGg29imFJg2tAVGk0d0y/hse0GBvb4uF7cQDAv5t9eYnZm55lxVmzTcOCFJKptD2kZpgq+XBd94GTsxyICFCUE32VGb2VXYpTjIymoIKrusSydfi4NiOLkTKuFp70/xL/TwVc3p0Dye70E23dxdfDCJKLJAgyHpmUrWSej5YkkUMjy0DtLZxCF4aujDBWNwJSlMaFogmlweihByxJmrEjihiNSOKkQtBMKU5z6bocuCILYimBc27O5ixzxTe9Wqv14xf/6jO5F9cOrmuUdfP4UEUKJsp8kHbYXX6Vc3zT/ZkFRr2xY+sXzxSKsucF/F50ieBjYwKW0NhxXZ6e+236xWOR1w//8BuuSu0RY5EtZtMBBSM/HzB+1QNzYgFIQ1Pr35+wiFT9rzHofgOidiY0LuUDi8Mmu3MzBkt82ZNgtgErg3GAbAUk/N1cSOKI1oNnVTMZ0bmYyzuXDEYm7FBdDz5KIfNVVmUjd0/REZNk2fUkbdqR2GzwdrOruVGjLOf0lx0Ef8YyKxM0MlEgpgqZUhppih6e2Oq1qpr+6Sffn8GqRQtI9Bz8QYynLWE5uOZPRPSF5tiolMiWL6e7Mw+30LWi4pDkQVUt7O6e+2IUEhir0bJm/j+0vQWAFdUXP36nZ15uJ1ssS3eHlDQoiqIidreIiICogAWiiKjYYqJiYSMhKd3dLLuwXa/f9PzPmQ1ZAeX7+/1/Bx7svjczb+becz8n7gmnhMnX7k1/rT384lYS6OfNyIhp6T+ya3DnAZzBam9hhgkWAohEjVVpXR69CgCgPlxCrD69dkCAnF6bzQ+lz5b+vJSxAkNVynPS1KIemkQS0WdX7dM3ckKT67K73WJraD7fgbiKvT9slDi9ZSSi2buzUVVXKD7hYTDpPoPr23rOqY3zh1F6dJSmhu/kONmJAbEYY4mVghWdP2Ex/MeJqV0/TWjxdxNjpJIT3ydVndr4La2H+ikyrnL0KJuE4Rg0C/N5R+qLnoQ2oeoz27oacsUjHicrhDT2KC2mjO04bPZFtaET2z5s6yv+a4ppGlfTWthFM0yZYtATet2wZMnBtc/lRSqPfmfpvvaovcE1SVgTlqckjboa4zfP7l+aUXbq90e0aGUmoifPSRXuuA6bWgyc0tCS8UJ0dv9XGVH/8U5ysDoH0MkBa8lD83wTlhO6G1o0wTRMB20hUtbGWQscgiZdK3ThqRHfYbUSBhYl8pBhYcYHpvFZBkWzCkWLsCaFg6YS2seYnI+VpFLJm7kjud1th+sF6f9r+n8KcIf/ejPNMsy2lhYcF60ubEFZdBOaZTJZFhsKA1CBaYU7k5hYTlPYmZwl/iCIUMvymZYZBS0FkJ+C4TJ1y7QCnCNWY0SnxfESaHHBoBKuVhlWiAXbrQ+RqzkYNHuTAc03TE4GniWaRvlMXS2CiQnSLH/Im5y3Jxgq32JYevXl414pgnMu6leoJ8vawa3/atkrkaoz91GmKqI5CvCjspJzKeOKm9+y49CK41t/d0V1meowauKxzMzMi4JpPcECpn95+4mZtBacwFGaRyccOtEIbYTtNDScGWQqBDjc+QIT7vfL73p3VN3p5xFcjzn450tj5JqSWTFu0joQCsM9gpkNi8GkeNwhK6DAvsFtRUFytmUs1mMxwj5FCTdxuag4NMtl3bm5+YAXLj93TE5vX7BIsqrvCANY4P1go5ew7vnhVCR4w8CBs3T/mV154ardr1J6jc+iHVsA/3sSLXItrAKnXfqJ4v1KlHvrs1Olt5XGxzYpi4bJFalJpB0tf50uCgkiGxmMZatgvmCaqXUUw/8gOF25SjjcmRNj3kppnQQa6EC9YOu865wC/U1EDtuB17ihpBvMEc6VMyy97fUNpbBPb33jUd7yLcDqtLqJpYSk/TRtehhKzlIUZTcx9aBlUQ5Ylm1j3JyIeb0KaO6SCBoyYf0UF/O+6Ml8I6PDLecFYtfTvtWT+7OKf60qo78MAc6wfV52Mj8rEEPH9neKnSKl0rG/SolNH2vebcJ5mSsXooMb5rSRSw6LrtQONWrlWU1nQrfJ4coHBFZPAyWAOJ1OEtXYPzI733R7Su5VFwyO/ied3b8o4+yh393OxKYZrClcK4eKcnVL9sIYJLAUl+F2grEAqw/WHDxJbViVRQnE4hOPEyV4At4NOLw5mZYia6YWNu3YVEuRKJZzYbQybu3BonPC+op1OnhBEiligZDFnrAYM8ezEmFBa4louPlklMNiL6ZpdyEoJJ/TLHUgp+sT57kl/v+i/ycAd2LzOyNlX+EQRQ5dRVtKDvqQ7IJZMBgmrFgM5MVBpFgRtKH4I2okuEFVfaW8O6Vacqdtd3rTzsblDg56vV4/LDYDVGbPiZ2Le1bn783RQn63JTi9vCiBFlKVbWhKKkNZAjJ87cPU/gsLHiQJ/Fa3GFAb1OFndJWhn0MzmKjAO7dFQ8FtNEsKW/Ucuyar04h/Ldq5YtFTwxhTmyCH/CMognFWABxwQZZ3bHQkNJ3Y59rHGqpc/PLOxPSov/IWWtcZKTY11Kb7kG+yu404zw+08as5vWuqimdIrD4UCwjYpbLxEeBVD3AimCugx224/O73+9kn/QuVHfg1paxw6/NKuOROkWdoBGPUBCWRBjaEMUIkQwnMpt6V0/fpRSe2LOhihk9+KAl0R11Hn0/iXbl9pyyqvRohwRPLk8qKNq6UOKs9lkVPTkkgAdV1b0anBxp6b5Qe+f5uKlrwAdotGCKgq6ALwM2D5hh2SinX/rB5xbWnWvS+h6LcpKimguhg1nQTSOi+Nq1vLS7Yc7dHMEYGAORw5xHLb2F4UGll5LemvR67ou4riK9wU1x14bo1okjaY8Q7CDlYjPHX5nS/s6EsT1n+mpTQmQ3bJVZtYjEOotPeWVndHppZ8NeHaZHoiR1eF52K1W+AOYgCz4KWAI6v04XJ3NYORkqZkNfniYY+ChejQ+tm3kbCJZ+odhoUCjsD/iBZdnoRB79pljvfpIQF7UfOb4hNqyfUuo/+Neeq6jPbm7ldHC2bjqPdrv74u7qPCYZkKMHK502l5iGXg+IxwgDv1WLjCnSNLMzqN+ft1NTUi3aSgvXiPLrxpRuqS/c0dTpT8ihDv9xQaxLszAwYewAVm7Hs0nSgfaFVgoQKAixUghue+J3o02NpMUjx0jHOkXg0UpW/V+TdihDXpCSt5Yi9oreV7VaB75OiVbtjA9VnMmRffis1XArmtOzgJW+eZemwZiJg9YM1gaEkDIwWfB/GvGmaBmuS1ziB/xaAYENGl8lfgnLyP1UL+S+qfbL/HwgmjTq26e2R0epTk0w92sctWjw6mXFzEdaVnZwcCFmyqesnaFfcFlgBX6tWuKLn6AUnYGDrzRLH2k/GJblic5IFwXNDqOZMFzAhQLyIDprmcnnKcDIsGgRovqIJx2BHcmxQEtI19QyIFpUTnaboiis3QaFxJWTWVJ3csZ3hOYthnCC8VSNqyJoVkeWU5t3byuFAz2igrHs0WK3TglsCpTFKLMdmYrBfeuJianqPn4n31sh/hcz5+1sT24NJlw4KUm9faaHkcnuphJy2X3S74u9t9NWfPdNDDZRtoUBLVYGJorJ6imb4E/Gp6e8QJ9kx8NpZDRoCXFPc+M3zQ2tKi58ReasraIloVtm7YIhH6DDmWcZgHbGvOhPzPuo89IH/bHC89/fpt1FK1UKep5xYgQT42l7MdWXHFUMxm3W49kP7Hgq2vtVGk0+vdXIkQdbFE4lxPfu6zgl0PbPrkwmUcmY+ZSkULNqDcc3GDnUmtiqu+5isWdOfzWIGnHa4XekIPiDEiWqxwMeOm7K63LPk468e+Wl7YsvRhWV+ElAiJMbpJddmpsq35Lm6VFennNWV/b/wtNwvEKx11cR4ncQX1N/J7v7Ig/YbdZS/9fWvJV67wTJ1ElHFFU25vlec28n+2F+vvunhQw/D6iER0/N6016PT6z7CEzSVz7gSdXdQSwOgRgHjIlWhNPpJirFfBOmXQ+07T3pXwtDVJ9c6a0q3TUwGjz7Dq3LKfWbDAhwCBpOh0SiClUiOZO/lin3/Hb9n2ioeoK8vXfZAy1A3Nxlyf7+hkHaukWDYBXd8gD/baerPrTryyFt+fwmDyOxj2hyeTotxOqe+JZFauDQ2sRm15Scq63W0/FtCzOiFXuTpdi2Y31F20EDt1yEFQVkdImPPeD0ZO9RQ2Xbo/6TIc6R6qQFhrG1tIjfjG3Su51hRtKVmkI38AWYwFUCmJccRXMxDMM2iXdx8Hw6wfQ1lsaQS4aEVAs4mgX1MlACkGnyYuIpyZ29WgnvWi85mtQ06fFUQ8hH4c4Pmik1ezxiTJuhaqjkBsuKJnk9rjRDx05zMH4gbDAGzwANTzaoI05X+meWmbQopf2laaf/Rf+/AFzhtkXd/FVHJhty+Dqs2yaDeYCLCYNNiYWmp3BEVaLfxqd1WZl72b0b6k6z6djGt6/wFR9ob1COXOC3IbpSk4E3ZXfGR00DCSUtMiXcrgI/gznnA8V4ua4ED3vis8Ixyc23k4RuW5o3//eu+Og8Pbrl2+YVhfu6RqpLwSyjRQBCDww2D7rlDSBNU+WIjkGUIFBEhRFdy8BU2uNJyljVb9x0u+fqpdKmJfOkqsr8ryg5cBXm5tbni6IZYHFcAU1LX2Y2b/9TtyvubwBFBLr1X8y4TQmVjyVEHYw7eFgjDQUsB0iH8VCW4AnyHL+EcDG/9rzm6X9tBr3/j2kDeUv+xjTlBEyXQ00OTXhYXOVEYbq3Gft2Q9+A45temiaa1S+xgKpRw7U0+7LpN9Y7h+G+Uo6tfmZvUiyfVBUIrmo24JVG6WrFu5YkKuGjBwRJSLL9eYxgKpbjnswu99ma4JqvHp68jE2cW+FNIWd9lUSpLCEPN834YezQyePxO4pP7cyyAntXsSTQDJ38sV4Hqa6Jvpvb54lGmxgFexY9TpSyeViQscqvzM3rM21K3UekYMPrQ2gm8D3PWu6Qxu5o2vspbOTcYGofWv7YxPhY92vVPpClwEsM3KdF0TCcOa9n9nhg+r/5aIsPfNS6qvjIOFNXBrG00tsEcMAcULRKBL52pzVq8mUM6/okOWPgoqTWo47VnUoCRTsS8vd8fBPYDVcocs1gjHMEm8Q2X9GE1y0xlJTevn927ykX7BtyMao49WeL4qNLRyuh0hSaclxnmaEMACQAIbBYeAcBy3uZbim7GU60GEAiUBgizpROp7K73r22XqG4GMF8UzWnfskoO7urrxmpyKMYIcWimaGUFsxBrwMn1JbLQlMAfXCg9ttZDaj5GbQQANNsFbGiezku5WxSx+t/c7tzG8AqGDyZXHXwm1vhS3qrcvAqrLoGw0hUGFPsv8qDpqdZ0mGNEmdnd5nwf5Rgfy79XwEcDAR35M9Zj1qq7ymWqHGhiAYLGKSSkych2ZIp3rk1MaXN2+mpHX6l0rtGCg8siQsX7G2qUPQYLeobpGuyl6H5Fh4HTaG2h5NuRx3ZYAZ/EN0FFlRpDk3BY47YrIMwYe9Gwv7TPa6Z1cBEF6PN3z2dZ0R9KaA/3hAJV/YB3S8VRG1yYqwDPV7EBAGC/hwchDCYGwpoW5RttsAE6hjzZhAs4ugHDRHm84QrLm2vKHg/j0vJPNlq4I0NTvWL0amdX2Qd3rr9TyPsyw3VRezbWhT8I4oCViip4Ryuza6EhNcGjnt2PTCerY1sKtwkUduXDwlXV00iltJP4Ay7mQzgo72YbMe5RumC6Nzmic18qdWQiSvqz/0n7frp8SEciXzL0KYXwQezREC1kgVdaZ435pMGDePsoR/i5bLtG0RGa2XRIlFp96tNez05Fa5rFG16o4+qli9zuzm3Lxhd32zAnP51p9lUsP3959x88KlwVGawa71iel7K7HSP3X6unp5+Yswsf7x0bXaLPNLUwRy7Wv3pZmr0zoaFVlaw8jK1/NBPHGvGMfCgYdlamR/5YeTAgesaNOgzuz9eyJiVD7Jg5vgj5ld5vafaGReF+z7qb9Sc/QbAJgmb+hAu7vqsHo/ZxQqQgI+YU1sWfMwbpbcgj+KCinHwJEpiv8rt++RFszZ2r5mR7SLWZKL7rhF4khKWI2C2YRgHsXe1WQZ3n82TosP7ocXHfNOi77SGRtb7f326FSNRd6nhM1cJrNnM0GUSxt4fgAuYOoUhKLhTa1Luuzpe/UGDS+BiBIDi3vLt9dmSu8lg2Vc4jmKorFiPmGxoIbvLmiDAncJ92f8gf4FWxIm4P0AIj7t28HYgSoHgqKkCvi52xjf1O71Z3wYrd61J6jz71L+ZvEhnjy/NqDq8KtHlTRymyJXXmJYO65Zx43hSAHDI1+iWwBg9zLkWBOA6GYtZqGdok1TyUtoZ3pP0dTh4Zlvzy56x/ZFHN8zuIHLMnUQPjpYcVDauP0Op7fmhGhThnEm/qVTGY5ltr7pg/OClED7//xFVFx/Mqjj2y+tmuPBqTKrGXE3UUgwLbXzmczYm95OWfR61I+Hzt30xIly+c4CuWDdbZjgNlXosjodSAFNJ0L9Q7weoJ/TbiaKDKBq9iaGExZ0HPvk5fU6ds4sRMLNr3VeP3UkbSm/g9Rs4MPfQEcy74kk4qi6V5eBBRQ6FeMZl0ZydxwdngSTVFYIJ+piXx4oi75JicwCJrlMClW6YMzv3DycR71WnpRoYuk+dcck7+17/FDbHqHXBXID2r/lqwMlda+cTI9IRyyadO+R27h+IdHSFCJL0C9zj0stve+GLc8Fqz/J540LVZ6/VI6GxHAPmLgIvXAP9aQ6M7MRn4F0/s3GJE9v3rW1j9086vGLmPDfve7wmEAKTFzQO+E7WlX513mWNNcAT62a+6GDlpzAJWnS44FmZHwxT2Qk3eIMkcu0xCFWUpBpLTBuT1v4uOyc0f/P8bIHW/2QYrSkniCRkuDc3aX/XcPSloAAs27foYZhzLqXjI+iLatCoyg5/c4cRrcggrnbfpTXvZzd/ObP9/VsZOvIxmE80Jr1bYsqU1JbXz7VPAMrfNHuVQ2IHBUMR0L44C7SHdwAtyi2LftTBmXHIhzrlPCaldOib2mxYQw5l+aHvU31lhw5Spj8W5w97bsoK2R+R4gd37DP5vMrKyEMnN77yoBwoeNQhUOlYvgtDcBA/BKG2hqBuuU+YBv1eeutbF2Gx1tozMdvklQF6pPj6UCh0h8jKInAMCG4Q/PAZzhwSKH0wDwyY8cKEHtd90ai94D/p1Oa3epSfXj2M0NJQlgr2gWEBy4YlCjwA+n95Kd7knSl7IjUlv2tqNExhxhhoQQLvBt4AbR0vokVBcEcpQ9NpZ0x6LiN6xvNMtaTLMmiRLhCWzC6WMn93pHb9I7vTPZdkqRzdOLsfQNgd0aDvVrdAaHSD2FVm0KdSR7hebB5neFDTGNDMACcIZ0hSzFJd1X8CK8EOqbGqT3pPHfn0QTj+bo/INJWxLzFgA2ZSqDp3XLPct2T8I4viUunvu/kfqPzQstTKos3fCZSvdygYsc1JrMYK63eDw5s9vcWAxzfgccdXzxoWqC6bCfPR3YuDAHoz1ozCdA1kNFviAKG2a2u8dYQlgTSLropJypwmeLt/k9t1yHmdsf5Jm5Y+3Y6z2KnB6pP9EhPimpRV+H087zkdl958QeGOb1e1ueZZIaPZQOXghneoA9tXEFrWTU98Ey4+LlHQdINSDVmP1pyWlUCYikloxaR0GOC2QCstP76zXK4IhhJatu9Vdnr/XXLIH89wfLPUeKc3rJgkFAofZZ3xa8M1Fe8NHvdcfmxOznmBr/v/+iH31I7VH9BGZGAkGrX9kkgY51afv+d2cLBoQDgI4sH03LYfyqrwdY8r7mjwg23/ZfYAOVg21VACl4OpymFSNwIv+ulwB5BwjrOiI+GN1kOfmQ9A0shviKENvpMbN7Mk0hTPc7pwc0T8teXQeY0KExYf+qF/qHjrbwylOzWQoJhjKILZgN3FfAHMKSXE4waNWsg+wnib3RQOnI0wcsViB6t0llE7ocVK1pk5ILXNdQcBJFgw7RamJTvvNSNhUlJSuTitefYcImRw4fKSfnKo8nWsTFHlNw6JjuQx3txas+709ve+dovqDTKAgmbSNbwz8WbGlXU0fGbTSDBnZodVxYkOcHzm2pxMjYSCsr3zjN3FQhFmYdN+Ux62H6iOTm9843I1WvynBcsLySmJhmLG3Zfbd9J5RQXy93zYKVJ56LVYhzgg5PeBgMWhtAAIQCgLyOPUKW9C3vshkvh5qy7jbT8kPCt9dNOzXaIB37MAJANgwbtq/ADC9jzXno9kgBzEjl00HRMGzWdyj7EfNyqMWU+7f7q7jehpOqK6dO+tphZundPExfjCFPH5oyc4jlS6EjpsLC/e+rrIetlmbcfkMM40s6r0r6LTx1erTjHGwKp9ztimAK4KgCFj+Gt2RjSTpdPSupG0NreaUlwmf3DF4yDTNY/gTp+hh053ivF6mqFg0yx2kycl98XY+LGbY7Ky/jM4+PSeRZdbwZI5tFbaTdHRG3k+MbjPChhhdxgBDBRF21cJZq2xV4xpvlKPaAsyet579sSet5OcRvhB04g8LvGUOwDYYme4qEw172l6f2qbmxq08kul/xngKgtXpZcfWfsla1T3w8BCjLdSTPYsIyY813rQM/bO2t5lT48mRuhxgTb6c4yBDnZ7R8ayhALBlRiMhqtclBnNtkusALPWAxwCHjZrZoT4k5In5YZWl0/YaX/pv9CxjR92qjhz4CFLk+8SWYtEDX4fiKsPLhu/8HNY6P7iE1u7ntz4TX9F8ScIztjRkUhNS0ONYN8VYDQWQAI1OHTzAfCCSWpisCwnYSs8laKZLZahb1NC4SpnYmokLbvNodYDbl13dMtXrU7t2QQmtpFJE+oOxpS9OJSg2e3TNWVpk3a9vu829M799oXrqKzMcu35Zdb0sO/sA0RXvLU7Ywao9LXfj85/BDus+2ZvBDDiYUESP2s38JbPEzI7NcRibVo660pL9d3DmuqVDGinionb+7Ugh1qdxcb/HNes//TM1sMaxVyd3jz/UTN8YgEmU2NHc93gysSklgNzujzUkO8KC9VxYvWUg6DgZWPeI4Y96BYT4V3Jq7Rw5WDQzx2gNhGHJAFUuMK6rlk8Z7o0mF+320nCpvOprM4P2C0BI0W/9akoPLLu0O4DDEeHSWp2Igk5QCl2xBKv5SOmv5joapQkJMYRmcl4OavzfVPxvJJD37c11dLVYKskGqBVg5oNwtNZYcnBRAKTphgwP7g7wMRs0E05lTPDzVTQHmp7vTEqaLPjs3tNalRt5ti6Ob+JTHhkGIAW4/IUXdiQN3DWeTvSJza+/LSlBabSZtgZgXFCHwb62Oy8UkvMtzjn+y37T/6Ipj0NeaXH1swYC+fcpBqRqylLsavX2G0owSLBvULMvGQZtG5YEoWJYsW4n+PT+72e0W5co6rEVlmZa/fWGeOI7h9sGvoNLK2QEOi7DCv9aKjRTUnNhlTm9Xx4WfHR72PKj27oqUROJ8CdSZI3vY8q+ztSREtW5QB8I21reDZf4ZggtsLiwnL5guTGNVikUzoKsZNOb7tDzftNseMqj69/abgWLbuFppXxDiySb7l2RRV9brshCxriIi9GoG1Jp9Y8/TzLRCZh/ivydj2h8BbBFNc0TmYdcSdNokumGsgWOZp2uUSwmhQiG2IFKD2v5yTcMI9u3lwp2/9Zb0svf5o2gyPQwuMAGU2KD6hM6nVZnW6/YPD8xeh/Brh9f0z7zMWEbwmGIyBBEdykH4XkbpPzutxw4tDyV9oaRsXzuuK70ilYDG4Hyyp1gubjf9Ip7WtYKGVt+j6unNzwjhAJFQ9XIjVvAVPwaN4iwGEvAoN2nY1v0mN08z7jd9d95QVp0x/z4mCkpoer8u+IdbGxlQFy3BUbP63L6Odt5t7z86xrqytKJ9CU2cEpMB5dlUkEU3BsqQqPjSbxOROBb9tWMmguNkMA4CFg2JsDMEsmxvGoVtRQlHz4udQZm7zUExu32dDZVMnrMcvzD10f8ZUPSIz3ZlVU+UOM5N4en5j+npSUuaXLoJsbnPnrv3qpebimekI4UDUChFoObWlEBe2jdoHWanO468xxFGhaYKLrpEDyxH7BCdLn3a+ubSsH98YcW/f2VTWlJyaaRvgyUGTsYoEMS4gX1BydcZVZonRL+8HPN+SkYtf40qNr/2LNYGsZVLG4GA+Y7NwjeYPnNIrwP/Hn0ys5VhuM5Zbs8BoxeUpWj4nzC3e+OYnVq2bbXedBbcT1Y8H/mkETN5p8KrXXk9pjQGzOQFuD/f2de54/c/L009sqZBJtl0eE1DTC8C4wzygS8lUTEcZ+SKxGsqgz8JxxpTEJvQamd73Djocq2Pn+QpGRH4jKYZBRsE7hPcA1EEIm4QQKxovdkdPjiUFFx5fmqBWH19KGFoPjF5GtCldCy8uadLyxwT9bfmZzXtXRFasFVm6i6RoIEcZi+OThTS97vGGhHDjwRxxfueN1gfHfIkdVuL5JWPgulySQoGwUSQ73QoZr9llm79ttQYNVQoySXVeEKvMfIUa4q0M0KT9oP3ZVXyAKzrXgZ442iRM082DUDNM0v1GMbTK/Rd+ZK+GhbEUHgWH/H1M7mEboNkMuH+Z18zmV1UEDQPKP+PRe3yha1RlD0aNxyS3yKs9uHS1HypsB4KVwDJXikvC7MJRDt3NPTTABcV5q30WCf22eAn5CHxx8ggoFygYB/XMC3FcYhLxJH5S8KT+GoqEFnUe+WXF085xWWqBoqkvSb4XDQdN3rSbelk+16HbXf5qIh9dMW+jk1Aex9yzeA84dx7EWLSR9DiJ4TkLbG6vpmlNsyZnlsTwT30OWy+9kaau3xwHwDGsuqjPHRDH1pbTOD36K1yva8epUQws9BVauG7MzoqpVqjLuwXk9Hr/kHsy1I3CJtG/5k49yemgBloRxOJyw4Pk32o58eQJ+dnjVc5OUYPlTIm/GEQs0C8MRIoz0ZnbTwfO8rYdcsFLAnmUzpxmhopdwhw8HhGMFhXM2ubfjqKc/qz3iwnRy0+LBZac3veR1Mt2CEbDrLf6ly258DTvrRzZ8Oel6jtGmGHKoM4KmBqYOmsM42jaI4QXwV1hgWGsOQQyHoeEzZD28mX8QAh6uNvxTW2MOmQquwblKaZb7RdW0k3ldBuw+sWddS57jximh6l52oXHefVZTyZdZLTt922XU3Q2NZg4dWpd6ZMWSa50u9xVhX+VQljIouxIKapHwB28BY4awyCdr52pyQRE0upiUFu+2Hvhgg3a2/afpN+qK/3ae0oeipqABAEkSHE+zfktKvaP94BkNddiOrX1uAmdUvh5RoiQGwDMoc2+0HPqqPX/1dHzV9Lkcq0+2cyIJowtSk1aZvR8+gWZuuOTQRgevNqvPeURfIOgkxOsE01ChPsrp9cTd+P4Ps0ffWeEPvbNJTOWrW7UHIQgaDJiSFgBMOUjssKWT7PgUcl3zzmRkYgLRC74lhh45qvIpVzbrNeV4yeGvsqPVhQdB8DuwpqA9GDgvlGUvTll339C0R233tBObX10skfB49OHKspEf2+GmjgkJzRtiqU5uf/duTqv+IBLyEZcLNy/oZXlN+oyhm4+0d4iLji/rLJftepPSqnqjWYygjotJ1Tgfw7o/9Dbr815y5kDbyW1Zvtij6+bfYWi+G2lT7UqDBo6Ar4MWjbeHPRKwZiBo9pioTmjOc0KT/YtjM3qtb3ZOZRbgJdeupXfdzPP8NaYeGGIZYGJbUiXL8u/HZfbaFqg5mxYs35MIOs5wVa7uKQkshQCORUaRB5H3EMxq/cdIuIzxZ3zVMS++BfeDu/DEwN372rdtQj8ZnItgJ2FZMfg5KluVFOtalNRq/Gspub3KTmx45RotWjA9yUs6l9eYNYR1vtpq8Csv1V3hghQIFCcW73h9h8AomegKwbRFxRS2Nx8wB4PHG8pqnUsF2+bfYCq+SU6H1Q1YiZgapqjRP8ekXT4pJrP3ibI9i4bpWsXHjBVNxa5lId2xN7PVTcMpV/IF6/X9ky4Z4Ar3f94tVLRrDW1EnCyYcDrtfqXl4OefLNj3a2yocPWnAmdcKcsyTDKHdeA3OBK7P9Kib21iNEwodXTFU73D4YjZeczrW+FhbSzZ9NmDzShGPo5WIgJNOGod7nvLBx3g8wvuCCLtXjF/uhEqmc7oNVJQk4piE1tOazf0wc93L3utTbjy9EJiRvqDPCBoYtm+Lvub4EFRnOByRMBgWbA+YCAV06ep8ikLU6fRGiO8yvEOC7fbkcA8JXIkDAJZF2GNwk3TLE1zbpZj80TGAvwCoEOtAE62QEqGIvIZMGtPNMnrssNfUVil6vp9arAqB4sKqppVTXH8JldCyoLBt87cBPdTH/sn/vHBxNz41BYA2geuN7RoqkOkczgANwWubQMranRw+1hbzyBMBeFc3zlSOrzSsf+t+XiNTZs2SVL1r5er4ZppHGX0kcDEwMRwWK+KQYnjuo55y66vVVOTH1O8ZcEOgVNyKdQ2+OQjiXlX9vOkdW4wuQq3LJhtykVT7TJQjKuadTRtW58Glb/5pZddvP4khnLAbdlLiWIEbKIS5ZxxPTO6PLRv3eIJw6rPHPutJrcPczC1BaEBzDACPwy8EZAjpEaOEl8oABJbJ3mxieThXlcRJVJKMgKrSTwXvzGx04S+x7d+4RaYwDGGCidruEDrAE6SUIs2tzOujGFZ7W+y/UNgWk33StYLWBU2KutHv1hHtZ41a1bdrGPF5ZkTPSL9GpqnDMcYjCNjfFbXWnCsyP+jZfDs3hUCVZURBeBlOYFEFPO0ICX8ZNKut/IA2PE4mAOmcPd79/rLj0x0CkaeBqY18lftjjtwDQ9gxgsw/1bA1JVjLOdeQ+nhz1NbXFmZ1PrahuDu7UvvaeeMS31YDxYMMORoc47FDAhnMSMmbAKTcjVodKPCNSczeF5ozzEAegCeyIsUmJxhGeMKuHJdCRdaFHAvxZgUQ8ucEINSFhkcvgEEpBYB6z6Mb/C4ucmL3gyeMoGngMuBnxB4TOTXuqUPqwH+xU0r9Lk6SHXYKHDHpD2X23fWoh07ZjiclRVfxHr5MQpIaX+EvJ3Z88FnYmL+3lT5J53YPPc1WimeaGcwACCpBj+9xeUvNwBj/ta3OjpFvzsQyjjarM+t9gZPwb7FsbRa8rih1Twhcgz8pUlYFYoZZ8bk9LY3f3lm10cdiFL6i8BpGWDJkLDpfaZJh/tfsC/4H1T7lP9BlrWGPbJq1eeCVTMOu1ZHDP61DlfMn3Ri1+K8aMmOJQ5W7RSJ4i4KrEQ25lOvp83ErL61DHhi67td9WDhNFr1XVNTEyliWjyc07UuOHPfr692CQcO7cC5QRAAtN/R64Y3L9p2cMc3U6bqenA2zxkkovP7YpNajG4z6OGCHb++9IRcc2YaQ5Q4bGFY7wNADY6Fi2P0Nu4AGowQBS5eJiv+bU5Xeiglq+3O1n1v2WIffInk8/liT2z9ZkDlif1NFCUSQ3PCAE2J9mMsE3APc/JA1QYzh6L5oDcptSBYXdFUjYYcmMyHmzF4a6zkXEtR9DejR0/+mMrJaZQqhmW7d//5yUhLNVpYtDWG1uVc7FWCNcawaghW3uDBvGCk+GLQeB/vOPq5Rj6S/b9NvQH0qutlJXC1B4SzabEa60ob3qz/NFuDOLF+1qO0Xr7AgsWpU47CuPSsXomtHmkI2j279c0X9eiZp3DBaAa3g/ZkDM7tep+9yVOw+602eqB4oyjwXrthD7yHpaVUWfOz+WtTsm9fq659/8Zt+c6kLjub9ITzAZxgEtDPiUoDZpJooKHCWBGHra0COAALngDwaUEFyOOZIvHENb3JkTnmy5LDP+y1IsfbKxhMWwdwXo9EfBGysGmviQ2bCCc3vDrVLaqz0QqIRLVjRevpNgNnzULPvk3H1r3wjEswn8PCBlGd3tZi4PO9QbigwkWOrZz+U4KXGV3uCwDvirtA5foqMaPj1wnNr20IwsZK1XrN3lk8Ex2j6IptEqIwZgF4NOA1g3ARVnD/qaj+9fEpXbZmdW0c54l0eN0Lw/Tg6evDcvgWidc5DBOxC1HCZzwfv9O0tCRNqUqTROAQMGvxmVUw/QnjPktb1A8gqgpZR0JJRvPRB1JajtxXe9VLo0DFkZZF+z/vIgcK0yjWkwcIOMo0gmmcAOgHc6Orf4MdDrQgIn/xAPTsV9lNr3/U3WJA9ZHV094nes1dDh40WyZpQ1qXm8Y7nc0vmMp2aucbNxj+41+jeYuVeg3L+UZu/xcarIQz2xcsdnHV40GT3q8Y7HO5faY3ZHCc3PjyFRKnfs5QWowdL0pLpm7x92Z2m/xR+bGfrlCrD3wuCmZMUKEqYpLbdD83//lidEkAV7D1tTaB8pO7XSLFhTV+fduRr/UvPbkqufr48mU8FeqEHXpgNgyGj5ndZsTsZ4GBbITZ9ev0wbRe85VLIgkaSg4p+4M2Q6bdi58h7fvjuRl66MxMuycAhzFF9K4+N73bpe7jRrRvxSvXh8tOfi3xJhWlXHubdho7Njmv94l1X9z/hoOlHolGIva2eT3Ztd1gomTZClgUt9XhTvpYNdWdfcfNPlnP4EglJSXO43+9mxuuKnEyvDPWlKM0KJygnhm0xbAaaGg1osBGY5I7+rqOvu+8KPKioiLH3p/nZPNi7I2hmrKrKEtrx8Dl8Zlw9xETkDEIsp5QkxRQHQONTyfUwdiE+DcSW/b+sWOfa88LVzi07N3UqBLMi0ZqblUjFb1ByraiKVhkMNy4GYFpzg5v2msp3cfOSk5u22ACoMZxaPXzLXU52EsQuOtoIf7T5n0n2T0li3a8muCvKtgQ46Ba+gJaPqH1Pq1HfNCgZZxc99wCxgo9igBn0O6dsW2GD4qL62oDHFyXLtj43AEY1lbYcQqfigb0tQwqkt35xlan1n/W/njpyV9+cLUipZyHxAMQxAgOwoMGgil6KgBcbUFFBe4dRhi0uCSn29a0dxacIHPax5LOMZ6vuKZ3jj+z56NDjFHVCscRv4iF42Ehymx87rVpLcY2NI4+uWn+NDcXfQlNxYhsFSbn3dkpJjOzQcM4sua5Z7wSec4Or6Hix+f0ebQhAf3on898IDhjdNDAvyLOtAOZbW9opJkcWfPy1ZRa8S5MfzLuMFKsBVqkRIIhrYzmHPtFR+rnYbl6S4fBs7F2YSOrA8aKO7Fp3uXh6uMTiBEe6BSIWBPGSiHwIdgK9jHw4sDsxFWIwIZ9a4MKKaZo1yYpJuN9ivMeOTcbop4Kj/6SXnpgaayuBxy05InhDFUAYQEKoEXRnAiyywyAhhxo0nRQQU6nOxrt6p/c8V6mGa1uGo6W327J/r4ugWmqqSpo+3VrB3AV4y0xFs1gEg5xztzbmvW4f8fBVZPnCST6uMhZJGTFfN1ywIsX7Ol6ettrt2ih05+ZwPMYUiPr/NHm7Z/sTick2G6Dk9vndLdCvg3xMTzvD4GdIKS8ld3t4UkwfrZQOr1l4SiO8X1NW7LLNEAI0KJhCXF3ZHR8+PMzO96cwBH/65zIA1Y4Xm7S+WF7Y+rf6JIA7tiq6Qt4KvBoOGooUmzroU37PLz+4LInv5HYyHVBmBGHUyKy5Xm/3fAX7qs7hez5bcrljBlcwhAtAdulhXXnL2Kz5je1anW3HctWduzP3MJ9S/+izWgK5ktiyZ5gxDyV2/WG7k3+4bPb+eOMNDlUsTFGNLNrItTBxJxBo1v0HXtq7eL733fSxj3YmLbex4BeIRE0HEWnFYaVFsXENf2qw5W1YSvn0vY/5g2sOX14OMVKvSxd7W0aSm21NZxntL/q/sMX6CAWy0tnKEJticqRgqScNifadhv3vbdJk0b3CRwmrPhw2g2mGrxelaOjQEcB0xRMtHrmOYdgvdv+Gh6BinXuk9zetwfe9sIHMNHnHwxkVlZ6Nq95ZSxl6uN0OTAEI8rB5iAOt5PodMzyhPieN2b1vbSaX0fXPvNorCAvqKwOFIKO17MRwK15ei1La/3Rv2ix3p0xrYc1ABzS6S2vzhDp8Ezb1IHxQh+cCxY95Uh/9+yeFUJNTOodW5P6gnYTIdWRAKmJhkkVmqfRCGhtLHGDKecArY8B8JNAqLkFEV4OUhIMkhExKrk8Ke5UxPQsCBTvfI7lWS/6e5FEMMNk2Shgsvu1yszs3ZB1UA9w9k69RqrjM7sNiG82qmEHGwEuLY57rrTa2haX3nHIpfYfPf3Xa3er4YI3QGeRYF4xthOd4KcIK37sTW/3Y2brWy9aGeT42vm9FLV8uqlUjqLNMAEpafvNaj11QHUAh4SdqjDDxaAcRRTDvZ+U1WNJkw5325tJ9QRgyR5ZOWVQZeXJ3gDzaazgGWiq/iYsg13Q6hkf/W/wgl/RT6yZlMEK/C6BEzZJruyNeQNmnBdiUVGxM618z9c3mVr0XoGONsOAYdzwQkMMCXecGdZbZIqJN+f1mrb2yKqnv3By/puw4icRs55s2nPyed2ujm944SsQTOPQl4xFYLFclcmnTczpPvH1ukNAYXr9Okor+xie3amboAlT7rfzI5MmDBxYC3Jndr0xgtFrvrEMFauqAJixla6UTr2Tml15PH/T7A0J8exlVT59f2z65QO9TXr8ayXg/wQ4lEQHf3tkXZyb6lUd4pe3HTVv+PF1r/YO15zYiN18cOdTJa5tmX0eGR4TUxs3s+v3ySOJXP0lqLRewggwsc6vEzOG35Pc9u/6/TuWPvGlQIVvjMpRQvPeqEUJ1YzuTzHYuIe6jZn9Xt1hpKyszJW/evYSBxMZGdFYxdWk7ci2/R9c/ddXj7wrMOp9IQBYDPBEwk0jh0METUFc7U5uMaPjkIftkuHn0s7lb3cJV5yYpYT8AxwC41SU2q4+BgyFjSx4qb/5r2GAEJDQNKkN0ATppqr5YkxiocOV8C5Nczt7jf27NyuMGb9pyYsDK0uLp1h6dKAOEvJc7bKe8Jro0Mb6YxxIb4b3bHanZMzuPebxRlVyzyXceTu44d2R/tITT0lWtLOqy/YzG3T8H5mXXXFDQkLP/1zAVvVJ75Gtb2yjOC4lLq1Dy6TWtT62Y8d+F6z8P/cJItsch8AwxZ2Uu82g3K5/lxo//teLA70StRrj+VComABwHDq7LUrxl5/Wdimia1tiD5IIQibO6SQSCDcV5icIABdWFVKjRkhJoAY0FcUe50SnizRPTLF3qfuATd3HGUA3gKFEQzQN9hl+A5KEAGeJn2X3eOQ2+406qgc4u9s/zVlgyt2Z1fWBT+o+JodXPfNcdpOEZ2q0pFvT2t14Sak/R9fNvd2Knv2AsXSWAW1bM5gSVkpayEgJi7K7NW5TeS7t/+P5DIpUTjLV8O00pXpxZ7s2GK72GRoADgaOhSdDC0Ox+ALBlf6p4E79oHnPCQ1m3+lDn6fWHFvTUjX0m/VwZR/CcFkuBy0S0HqxtBNwDvBPLRLhXKFGbANc3e/oEuCk2pLxUZkFvKE2Cc60F9sOn/OHfdA5dGj7u6ms/+TjuhJ4gGVUJ2ZcIOFOcKxTxDCOEjqm7cjm3WP2H/lz+zq3GOkT0cVIbPrgUYl5I9baBwNhplKweOsBhtZTQPM6xVrR3FrWcFeJiS2GNGlzW0NkxKlNc69jzMCnAmtIWPWFcDEfME3aTUxNHWZnVIAgfUjiIm9FozJxu1wkKFOfZvecdnv+rjdu9HDyl4YFs2NK16V1fLBRSNA/qXZE/oWK9n/WlWbYdiiFYBRt9V6Ry2/GphGo3pi0FPYmt36iHtwOr519L6MFv3VJjBd4DrSL5AWth82++1xw2/79xJmcFbxRUeEAChujJLxqGFoJTRmMpkYePbv103g8DoCCKdnz8XyJ10Zi7h8g4dMIbpu/nfqyyJr3hcOYGoZaBNj7ABI0J+msJ+eVy256Y8SFwO2vr6Y9UF2wa4Wl+UZZpub0B6NEVkETgQvAd13whdfHF0pgNMWx6oUSCQFzmTlqoLy/v/jwV1XFx/767a1H3lu/ZO5w/B7QwtQ+455ePnrCwsGuhPRbBHf8YSzdjc7TCxGaB9gbwlR9vWrOHPx5zedTv9v+85sNjXzPJVj10Xb9H/y+z/Xz+hMx6Xl46ChKXp72DS/esXIB3DOw9r8TFZfrF+NzHxOdmQsTXP0bTBhH6EwX0ATS6gVG/cI8l2LS+hdHVL7YjkWrI9yQYBhKwASQUzU15Os9f5EPtq4mH29dS/44uIvkV5fZdfwS3V7SNqkJ6dwkh/TOaUl6ZDfDsSL7y4rAlNFIrOSBq8G1KBObrjQ8B/5od5+SFdvMbky1x+E9uCWAlaivkQ9X8qTuLa5hXr1UcDuy8eVBtFnxOiibLGZmqJZjuRjTfEhuv6dfvBi4WdXV3n1/TJ5kaIVrGBKcYFqyF6wd4J/zpwJZABsqAQAELC5lfnr2yAHthsyZUQ9umLmw9dtb55Yf+n2VrlSsprXqO3mBbgFqhBgIgiYcxrAQTLdDnKzlzXP5tP53HA/cCKkJKMTSZVrktMt0uWjZ/mUT3oTPGzWnbg3P1XzwK5Ol+KZXmozrIGpudgwfDC0WJ2CpaKoWzP/CssY6vRn97wlE2UqJiTjKT//xzvF10xsaVsu+w4+4HSQVtG7DHdf8VYv1HMbYToGW47Wa4i8qT29pXXcoadr7yW8JE3OVZvElaI0AmN0TOb3jO6wIg59ndn/8E0XlN+C9wOXgGdTO2DDe6W2yM6RQVZJgUbISSLcv9i/0n4vh4O9P3OyU1M8NUKuDEWNEx6ve/mP/74//7uS0EehjCmnCZx2ueO22Y7s+StQr85+WQ2UPe50MHVYYP+1Im9528PSFdZeyaev3jz4jMvpzGJeG6VoGGzsjIaXLD2eOrtwL00NjnqXOxH2oaOH3OEa83VSqHxJoAxaAa2fvmxZ03bViXv9IxcnVpq7QdigD3AOW8waVvDo2o82DHYfUFmzct/nLZHXfvOqu9+20fSMblzw7RQuVzNGNOm2qTrDaiwdGAdjCDo5EXw/uMKLZUD86ti8NXrj1j0Bn7zDaH9SdBz+i/ySqWjKYGVs9sTFvdh50y5r6FJ5d65cklh7c9UAkUPEwS+mJKIGBB+3vRQ0OCcMA8F5Q8nrcAvrZasSYuHf4xOwFfYY9eJ5/rp4OrH19vP/M/rccEhWrGzQRHfE3trty9v9RL8ljf05/wSWa07GDOTqICRe3F0zUAbGxnRr7cf6a8Umcm7+tJiDDELKoS8DYMSRcWUA2+Gjyk9Sc+MNVpLgarIdIhBhgljIA8B5BIm4RtE0A0DjJRZqlpYPJKpGKUMD2WU7KyyGZpIj4/AE4RofxqJ0kHBOGccB1PP2yOtzZyN1wauPcJ1y8/goKKwypAY3ocFJybn9P8xvq+z8gWNYj9r9S6cmfkqvzt/zl4NRmWC9DZ9yfNsu45f5/bgTVEwqTIxteulYPFj/F0Gon5C3MVcXJxd60yD4Y6FsvKFge+JUSQFuVfpI8zWa1GTDN1mjwOvv/mDZI1yomAEBf5uDNGIxIQEXKZkHkUeAzdG2jYMHGRmgyYy4s8gzyIG7YAGrWmsI2j+IXglUC7+MMIcEUEa/LSQK653Nn3vB7mjcfqWBV61Bperw7tbZXyckNn2Yq8s73GSo4LBqBscdz4XudLgE0R/HttsNff+jommcnM1bVy2AiU+Eos0d0Np1MG6EkRav5gGV0B+78Wlz8PGdSy6W+wi2/8pQWI7Cwrrmkg2xch+vTmg+2U/OQCvd/3Y1Ezr7D0zVdOIEFJULcybiyJ6a3uXFD2eHPemv+k6sEjpECUXLKlde3T1LSgIrT215dkxRL9a2OiG9ndHz4obpLXZDs8fs32vvzQ3fHuukPdB1kU5Qf2WH03GVHVj03hdLL5qDbN6TQX4ti3FpdD97nFqxOaPIBKq+zuMTp7Yb9XYGjGqRc0cY5LxLN95Cs6bbGpRHP512vee3Wfb/PmKuHSiaH7VxNTERm7YVDgVKPoRosK+lSQt6NFWf8v7JcxUaWUjvbpVaAeAYmluarRE/e9V2vmrwamIXe+M2UaZYWHidyzvHdbpi7/9CKt3tWFu1dpWtRp4z+DzwFvwcYRIPFpsNq4h2xYYoT95qyvFeNyD5Dl6MsLEzDUIFtwM5mOYkXXdmqquRautZS12QXsh0CAQ6i3ZUbGBuj3mkU/6JrBye5Pxx02wufAhPaC2Ttl7M7BatKZyihmqvQIEbH9z8Brhb06oKMRYAOWtjD8K5X+9/6ymL7wAvQ3t9eGKHLJd8IjOaK6lyht32/rs3rFvil0omNryQZcuU6iTVaRkHyY7MTgzh/yb7s6etAa2xUpeX0ltnzPBL1uC8QtucJ/eSCyBO5pogcqKFIYQusy6mTs/4qcqDkLDlWUYpJ17BOLKIC4IWr/TYgOj1ukhAbS9o3a06SpBgy1ukn7Tw08BksbtykwXQT+AbMHY1EuXVsxtBrmzRp3H3pxPoXH/A62bd9/iCMHZj7sEgsIfnGzC73/c8gf2DV9IUuTn4Ql0XUdH3TIvfO2+mLFC89s+ejHoHSw09aWuAaADcQbgYBXKmlcwAOfR4Yn+gAYI/o5CTNxT7dceQbDfcGGtUwALX7TD00xq7EA8+N4Ry1fEXZwhgzXiha0gQxphRQa68mVxwBNVehwRamsfqcpVsMKznhe1nOEdtKVyLtgX8zCWsxaKKaYCFgMHCtALWIA0DOYFNvbztkzqcnN7+YHPVX/gS8uy+j0wNzYlJanEKgrzy9/nPeCgzB6jr4WKhBc6xEBClneE6/SX8eWvHofoHVW4LcB+IBSwFUwRxHd7MDy61r1LEWl7/WOn/rq+NZ3feZqUQIVheipJgjJu2+s0mXRzbjmUilpSeT5dNLZ9JU+P4YWFXV1WqA4ePeY0THQbkmf258nCepKkjvyu415TJ4Bq1w++vL4zz65b4It7xJp8GjKaptXWTm+fSfALfnp/vuivPwH2K2QThsjWo/5u3fT4PNXlNyYE2MRFr4gwrxgl6KqULVIauYsPGfmGzM7LYDH24wSU9uXNgt6j/7OqVU9sbdN8GBGRDO5Z17PTm2kq6mTq55Yx9ATXZERk8YCiJWoyyNA3EHCw1jaZwHet/4eru9v8+eqPoLXgtGa9cbYgNNi4Yjsen1XUZM/iF/97Lss4eWfRbvUPv6QDWnxCZDe93w/Mr1ix9fzCg144MyViuBc2AhAF5VmYa12RmT+mUwXPZXh843K6kda6XYv9G+XxfHVlQeiovWFPKuuKatwlHfjUY0lA1SM0/iKK8KC1kD5ubx5lgBnoXfJnnSnht6x9O/4fnASMyKD6fdFQ3WTLe0SGZtQO3fAIc+C3zhQKAS6QStRIc3WN69Mi4174UOwx62y6j/k/YunzuLiuQ/izu4KuWc1emq8xsPw3djF3oNvuc8jebk5rnXcnrFd1iGGyPyPZjXKVNz8ga8MK3ukAYKluy+3l+4HLT6MK+ZLHFg7rDJh3TN3HDqyPbBv8W259TEHNLC6bF3x7Gx8qnqcnIaXjU+P6mMhkkUFnGgsoroZZXECZrcDf16kCfTKeJ2ZXzsqyqOAU1yTCgStUEO+2dWlAUWNhvwbKMcU6TTO96/woyWLyWGajfpQT7ULcfv2X2evGD1YxgDrPxsa/XnUsHOd7tGa06tcQqGK6Jyf1EZqYObN5/QCNiRsEo1T6oflYNl94uM5cWu/FhBB/nKXutI5wAcsDoCn8nyce/QnoyXWl02xQ7JObRqRmc1UjJDk6uHSjwtRhXZ1rBQuPtCpgaa30GK5gqdcbnLdaJs1cORYFpa/0iTHjeXXej+zyWz8phn7+Z5btaR0kYPFd1GiNqTMvWmmoY4gGuKISpxHOp85UftD/w4Ls2i+MK0ZDcpDUg+Vkod27LfE3+WHv2uaVXh1nUi8TcJYpUg4E03CD1FdexoM+q13ifWzrqdGKXvo3vFbgtIcQrHWoIGc4CaptPlMg02+b7sbo9/eGrti09ydPhlQ5MJ7+AA/OgA68ycntH5/nfO5cXSQ0vGRP3HpsW5mG4OuMfy6gjcLShDgpeodOr9ae1vea/65Emvv+K75bFu0iOke06ltx/ehaLOz/+up/8EuAO/TLgnxkPex9iuqOF9qv2oOXau4b7fp7XneWOeGpU7E4o5CECzKjmn45LEVjc07ACVlOxxVu5aMsFQayYKtJkQhmuIwPAqm7AnvdXgscnNB53ct/z5x4lcMg+T9lGttghjueOyfwhUnxzNwqjhhIsxLR5sO2zSB399dv8BnjFboBMUNR1J4AntTH+t+1XPTtq1YlFepHLft8RQqkzCbNV15R5nXPazPa6a/s7Kd28r5Fkqw277h98AyMGIcQVmNPCrooCSTYEuDyIKdDlgRlaH3zWed1bz3tgKhnXtTe98eUFu7t87iReijUsX9q4q3NcbUA0kcvByMCVASYS5A/TSLDAneNf3qc3bzukx6n47m+HPHxbkhs4cf4WxlDGqUuuwr02+bwxw+CPNUQAiYM5TnMY5nJ/Fpnec36bv7Y3SVQ7/9aE7WLpvZYyo9AjIVKnTk9Ol1dDaxVRPR1ZPf8jrZIZGSdLipj0ebtQz4sSG519gjKrpGiwt/CM4XLDaksZndnv4vLr+1poZ7ClKOyU5hAxM1eI4p0xLyTemtLnpx80fjj+xPqTmfu1oSvLSMkkzTyxJhmuhUAnpCmgxGqkGgDteUUJOFBeR8oJiYlXVkHeu70KuzMosiOkwscPp02sVpnTv16LDugo3M1x2mW73ixmd73y67hYaCHvk1hz8boNbJB1CEcyNZkhEjpzKo6QW1MC/4+GKjvzRMlSx40mW5r2Ejn0wt9c9jQoqHlgx9e04l/GAL6jrYmz24KbdJzTqoA/AyB9d+9Rdhhp8RODMVjIIWU1B0YSwdj7A4eaCCwABgP8QJ3mfbTXkVdsZnn/gmxR/wdopetR/H88okn0ojDcGNFOctFs3jR8djswd7UbMXQWL/6KaCZqWhXsiLUPVx1tHfWXpuhGJo+DWTUpnDbBiQF3WCY0gy5iSI6Efa8k9ZBhLuCbhQGiCPu1r1u3GDlVHtrlDgbPbOU74hOZdoD9bgyOafkvnUW+sPLD8iY4iHVqm6XpKFIAMaxJKooswnuxrOStuXSh44LSp+1zAARYnJe3StLAgcGpb7A3rcrIwZ+K65gNuHooa1rG1z06RGG2ObsjA15grK8JaE392JbR6MaHFNdvqHgvH2VG0a+E4YgUHG5oxBNaCn+KTPknveM9sBMPSQx/3tJSqNTxriBGZXtyk6xO3wPs4ERek/wS4YyufuZah/N9oKmjElFQcm92jT2qr2lpox44dE6JFixNjc++qOrcPwbFdSxK1sn3D5ajvcYdgdlQUYAbVJG6HRHQmYVdSdt9xSW2GHi868nNC8ZE1W2jVn4tmkVMSiUbHLGV5tijqK34Id9FAJkcMn9VETE4aRJTyJSDpaLQyMQ7MoMTtsWzcZYmtr+PzD360Phzwp15+90fp8MDmus8eXMhyXGGfGxe8vPytmwrA5MqsBbha/sOCh6i+48JDQuBDUUIDGGEMDx6DSBOOKFH4rxK4r5yVYrZSpvarw51a2Hf81Avmw+Eu5+pPnm4FmtwDejQwjKWMjHA4ApIZgJ2wvsTkrPkZl928IDc3129rc4um3xWuKnneKVBJEUUDnLW/9m+AwxmC/+EvmAi4S8wDDAsVrOhZGJPY9LOW/e+1sxmQ9q54cTwTKV7E0JpASZkPtRzy9Nt1H9m098c732zaJObhYp9uiu70t0Vn92n1mz9H1zw9T2TDj2sqSGpQO/yytF7MvX34hfpL7NjxHpeghw7A8c0tSgjpxPlgRpeHbSf+pm+nXld5Ys/i30M0tyw2g7jBBM2LiQdNlCcxWIIJJiACkrw6EiJ+MNHPFhSQ24Rycm/n7DAV0+yG1PYP2ZquGTATi4+/tdoh6G1BG6+U0np3T83u3/Cs59Lp7e89zBlVbwKP2mEXgXDo7N5kR+71bWfZAHFq84ejiVryptelZVb6rbAjpmWnjM43Nex6H/zz+SyiB/Z5nKYnEKQ+bjPi1TvrPsIF58rfOG+UEi6ewNDRXqa9i1kruGyGuQDAofuSZSSYPOdiK679E2171FaF2fXHE+ONaPmzEqu0UGUVzFAermVV0rR7DeeK/yDGk7czs/c9F8wSOPXX2y0qS7dnsLxzsCpXD9BVXxJD84mSyLpYZA7Uo4Bh8P7w1hDI0AeHP+syhivVmqhImFJm0JKS1vqqYaHTm8EMjjzaduTCa/Gzfb/etZMTpJbe5P7909pft+Po+llPsVrJi4GwCt8Amr1TAPNd+rb1kHnXH/nziXckNno/tlBUNHqPI7ndEs1/8AXTMBgU2JjVxHub3ZTZ+UF7c+jYmmemuhzmbEyw141aPlMM3kdoYZHJez7K7vxAg28OqeLwl2laNKqldb6rwd2Sv+3VN12C/jD6RaIK/2Jm10nnCb1z6T8BrnjXR4nVZ7etE3iqFbrTVV3a4U7IvT+r54ONKn0AIFCnti/q6i/ZMxqmehRPaZ3QvMCobFykEg/qLfH8nN3hhsdjsrrZBe92/Pz0DM6omBkBzQ6LQMISLk1rf8PNp/d9+4qDNTuhBgTm1uKe1y24edMXDy9yctodNTDQuDmFTn1nYt5VHYY+8fNfXz/+nmj67g3JZo3kzX4kJq35ieIja99RI74Phz30zdsr37ntDM9RTeoBzp51/AH/r6MGBgWmxXthBOdRhuM3qNFIO46heqBAxKoGuGMpG1yAF8UVotOzpv+o5xZTcdQFtbsDm35qVrh3/a3RoP9e2lSSsQkHh/XbRNcmyRn7yOA7Z9lVXNd8MaMjpSlvRoMVl2Hql72FAc/4T4BD4EMAtLMZ4PkpWioE7fmT2KSsD5oPrN2F27b47r0JCXx7X5Ta0vnqhb3wvXo6vuaFaTypeimiBEmMO4aENNdvbFb/m3NyBvoKtr05WpPP/sSB5mEy3n1SQudb/i1qvmjnu8+JdOUzIU2odsS3GZ6YO3K7NWMGTc2aZf7+zj1PlB4/8uIav8X/FZ9EAm4XaO7oxsSQkVo3AVahyQPzbaxUTgbG8xHOnXF3Tr8Xv8JrkJkz7ZnJ3zp/eVIcN6S0vLrwzMrVuQNn/V388lwCEGLh/l8l2MCHAYPOkr5q2vvJm/Cj05veuoloVWAKqW6GMQiYnz/kua8ad26p8/zNC+8w5ROLGBYELOW9N++yqR/gNU9unHcz0apvt7RQf8yvjoCpjQu3gRDg7DCQOsEJc+WSgM81qlzytJzRvP/kd/Gw4+uez4iGK17RtcobGFDKUN+QFc5kePFd1pXwUYfBr1ywmi/ew8E/n7k67MsfCb9ewZNgIvquVZDw6EpgePcpwZm0VVOCzSy9uhtq342WNACZ/Z/NPX+TfQ2LCWS2vatz1YkfE3VT/sKd1OkR2lD1qrId78fHCtkhxbu6zdDXBh1Y86DLktlNDBVpp6kWls4HcORkU3enORLjxklW5duBGj8oHE6LeFreqUdKLhOZwF3YSAh3ixXLuT+pw73966MsCnbMm8aZkZd0JQTjhOsBC1pwJKxQflZgv2X51A3pGX2X0omtGtV+tKyamOI93z1jKiWPY1EMr9uJxQLuz+g2qSGk7EJ0zmhcnA79NuELkTduCoZlIsLCkjWqxqKFI2BKnsGSQ8GqU25N8edYFpfidtIxaHLZlU/hXMxxwyRZwid/2Hro/RMoKt3OwTy15bMOvpIdaywtHIuOVKeEAatx4zlBDMqRmp9pig+xZpnbH9EnXTb4xve2/PnjMdpQ0mTQrngsmUx71/UZN2/Q5h+fb60HS/aC2jtTcLn+DPsCn9GWkgCg5Ilq5LHL7/xgwcYvJ31M5OrbQ8AUttDFG7M5En+ppfpfMfQKGZBhhRoxLuuzVr2veXnPsndd7sT0zv7KojsNVe4uMGYM7qyi6amb9Mn4pIw34jLbftzqsqsvWJBzM5jPFYd3P6srkZtNXQZJSxGd4msSM1u82n/ck3NQ4zx8+LC7cMP7EywtMpMhGoMFFi8GcLWt22gisbRdr01WtGKKYv9yxKQejwaKH3ZKulcx+Yq09tdfntpsYENAalXh2nal+79by7BqHJbziXG7Scj0fJTX79m7UZssOvJ5D9G0HDKVtvufwdb/pPz1U4c7HeKyiMYRQzUqKJqppIFRTcuweF4kxafPtti0eidzrLia8E3jSYHLQ0plDOURSEaci4zIcpJsq5okg/nNxubqvCPmkK4qoH/xuIEJE6IB0xiZDokWFMu9v8Kku3Ttet9FfU9w/9SZ3R93lQTKo8d12pKa2jGcv+nd4bpc/CPHWALmmsZ4BRKJss/nDpjxbN1pNh1ZOW05zypDUbsEjfRbyZXoi9ScHUhZZjOOAWADAfw3jJ1D5wAcVrJlQYiblOcvzpHwUMt+023hcPSveSPDFbvnO3ireVSL2pkfskr9HONp/mKLwbMaTLNzCYFtz7LJV8rBoqcsI9LZ7QCTE/gtKNMKxUi7RFfG4mjVvuW5ne8uDUX8V/uK/nwF+CbFtFh719S2PpAuAnCY06uY4oHOoxd12L1sQhdW82+jKCZKYWFKjrtddCQbhlq+RDb4ie2HvPrm4dUzHuVI1YJwKEpYYEpOhFly5o1Nbnn5zlPbP9rEmnoqqARR2pG6NKnjnS8Ub5+3QmD1Jgpoug7Q0jQqaVZunykNPuGiXR/crUSKZkusmoBuBYQhFvjA5XGQYAg0JcvIh3up5N2p+RznJtFAkaQrwVYSzzTDijAs1gE0+XKHs83g+FZ/B3VfiC4J4PI3zOsZqDmxjqMNXgEUt7eqGdyH/JtwNwU3Iux4OWAE9CfBDQEICEFKipvVfuhz82qPhAe0ihylP87/UaACQ7Avp8uB2p37125j5l255auHvzKJ3o9Q/AGvkxpq8el3VO3f+CebEF+IX6ijb8PjAXPP+WCvsbPfWf/l458mu/RbK8L8gx0G3Pz9rpXvb+ascFNYSYSPafZF1yun3rL52xfbq8HC9aYe8dpZZXjjyJfnPAD+SMNz6RoVNXVDZBmLcrq8xBGfNbb7mCcbggkPrv+yR9HxfTcpId+dcNdOjDtCn4JJ+A2ulKy5/a6rra91IVqxaMY1gcrClxjLaIEdhRxOF7F46asB106Y6E6prVu/+otZV2nB4hks0Tphsr1NFwE4DjRNAFzCOSWS2KQJUQOVRA0H7YpPnphYbFn3WLuhMxfUXqSWDv7x+F8CJ/dRldqNEFYQZZVPvb5578kXDS6+EBVtf30IxygrAuGonZGAmQl2vSYgFBCGyZBQVCb5h08TnoqSjMxYkpjeiojuRBL2l5BoyGfX36N5N4wfSvHa3FRY3PY1cEYwSR/rsRlcysy0trfOqvvgksh/dmt8+cmVa0VWb4thLwKHdf+NgDMud3Bm5/saup/B9/EHl03YJYlMGwXuF3fAKXcSCVeAVRkNwkIW7XvCPxcDOFBGwdQC8BbiX0zt/OTLiXWVp4+snTVXCRROos0gbVfsMJga0Z3yYptBr752Mb/RwT+fbhOqyn+BWKGrYfXY6ygs0xbPSR9z7pSv0TdWdyjZ9d19eQxdtcY01XQMQKAoPgwKkRMT3e1hvADA4d6Xw+Uipph+W+sBL3y24/ubelIWvckp0ZRFwSCxSd3E5DxWr96xORxV94hJXYfEJWRyJQd/3CgyVo4Gpq7khOPEjB9ye0+7dt8vd+2WRKmjxSf+bCo1Q2LTejcNB/O7W0rZUkPX8LGBcR0hMaFl3yZt79hTexfAP4cWdTb8Ba87BKpvCIATIwoouHkEUBH+rzenayGKsefATn+EX70xHhJRpDebdH740dpjLk749f9JOX0nbREcqS+5nA5bI8PUKkxqxx3Rc192izq4AWQmAaufmsJyztl0wLnghlT868I7GRIegvXcMXZJNfgz3qYdH9i2+LGmhqldL3nT1oF5GhsIqqH43G47PK26d8HSRkgYPhFVjLMtet30218/TM+lKH1MWVXgqBIN3Lr9tzd3UUa0adjuV2kRTQ7aHNnruun7pLjM6YIzDkAXt8pxojFFBp36WNCQApVXBOnL/sxTbBvJlfAoy0tEjgRIVfHp2X/9+LLb/nKgNv3Gbx1615xH03Lb9ydi7E8mCFf0KZhapK+/6OT3P741YTJ89wXHdeids37wNm03kncnrJFAYw2HgoRWgzeuWzLv601L32yHx1x+84yfYjLajVQp/js04/DeLkQ2A2gK2R3iybd8HvlQTibLmGYk7Eqyq6XQlkxU/9m4usMbSPSkfo3Pj+fboQOWLppKcEZZ2RpX3SGXRM6kLiejGpWP6Wa1lTw0eKn2y+YFAHBJEknnXu1JXqeOIGwyiQpSELRzEoVFYnJewkgJeCMAbAac8/f5tS8M4gYGxfv0FTSEFFwqVRevvcEpmm3DmEMKv2PMJcz08XPBDensjkWdKJpLxy5TshBPNjCtyPxKD/lQzyK/V4gkClYLatwXInwXQ1hUUzjDSanj2g975WkEt0DRmoRdP9//MRU9Mxk0D9o2zS3pJO9qOqrt4HnzLgZu+/+YcmvYd2oNS3xXm7pCOB6zgOL2Oj05w3qM++auc8EN/aBEIE/wnJmOY8QIse8JgrMtgOyiOK8L1gkKRHi/7oU/Yw60y+Ugsi7MbdWfscuFexPaJgMKUQrMCfrKDbXk18DZTR+GQoFdPG10DJzdnZGUPaKEl+IPM8BX9RT1nbYDcmnRJeNaowx9Hcyq5Kvc+2DTXlN+Non7K6eDt3lMoFWXWnn8rWPHPsdIbpvSW9+5S3C3AT5PfAOkXCg2xmHfJwo55J9afvr7he8hxbolME2t/TFx7ezNzv+iSwI4pOaXP/1qxPC8YJiUhR3FMRkXY2rQT4aghxPtcgoEg/wYR+opS0i6p9NVb17RevDjjfwL23+cPJBRq57TNbXW/MKquoJ3WvMOt5w1RXYyS5tYbfcPYurpmqZWpuQOOE3T3CAUBTiQWK/L0OSTceltC81IaQqthdyuhI5Xdh362BWGZbiwqJ+9+OHWAPQaGKn71dMXsjHpY0Ht3cBygqEbsNxMw05RhgEOKMT5WlZO6zuGPfphfoerp35iEHYHAoWmBLPc7vi0uss0UJcrHtw57N55Y3hv0iOs6AKhaQCgRnhGDcz9beHjFx38IWMfP9V5zORxluhdhLeJzXZMLTQgUHLsj9UfP2WHNvS44uHS4fe9M54I3qdMwoZRE8ZnP5fQV3aWFsjxlt0Ik96cVFMC2aYLZJOrFaGdMaCJaoQRXU3hvEar0wpFl6saU2UDJ/zFHS/KCHQJ5W/rVHfIJVFMVt9ToD3uwppfODcCetb/QTi0sgwAA2onVvxVDWlvQKa+FGDhosaGVWbtifoHIaNjbjKcDuoxahXOuk8ujfJ3fxxjqfpdyGO1w1Y7BKIn+bzYuGikpJdLYmNY3kOW0xlkA5jcjMNDHEk55FjTLuSg6SG0gUU+Gw0jCJ7a6iaK4fjTHdthSJshL9oB5sf3ft/51P6flwlM9HZ/KGwDCi0mH+G9HUa0H/L8RYF6x4/3P6RHTn9MG6FEDNS10P3BN3kjs+/kYZ2v+hvY6slRuMyjR8rHR223ixh0u5I+7DTm09Mdr3z3fsVKnE5xMWUgvUzN0E0VXlimBO7juEol3NfxinenUFRtSSlGiEmxYzFhnHA9MjSTIDlTpnW84rO+tJBInK4Y9P+BldBkMfrT7XGAv7B2JHyf5dw2L/HOlAgjeP4ytcCdJXs+c8a75IfCKnvAKeGutk4AGvrwVZWNcleT214fSuv00ARayhqlW8KnFoU7vjxxO3ngp9qiqogx+LMHMMcpSSSq81sYK2asK7v/RVPmzqVLBjhg4nDLwc8944xvMyqiMH+ounWQFWNITEIaDLBQrejWDkXnVziT2l0dlzuqV7uhsz6EwWjkFD656/tuwLbfAETFohqNWQsm5Zjf6coXFx9ftyjDUgLXEdaxkxPdhTRlJhFLC8I1QqGa/FgUeji4iPCiI94GzYSsy/pirayA/8To/X99OAZ0bBo/R0KFD6Rnqv1LHXUf9eT3za6fM9KTmNLGmZDaleVjejgldydOjO8w6I7XJ7UdXtsXMzk5OaRHQofQDOd5kacMq6EB8bkE92MNvXPOW56UZlfzzvhKBESMgzOi1U/+svCxuQAu5696oNTU1PLRD827y53UZJHL5QSNVCO6HEwLByp++P2tR8biMXBtbeCt82bz3oRrFYMq8rpsfmogFka9yptEqk2QzhE/mIHoE4yCFuIBEyvDriVGUdxlZ4792gicc4c8c0IxjWXYGwCXLJrYWLUYxv722iMunSxDD9qFGIXYGs1kTqPQO5ewsTCuBxR8EYX+2pPab1iTjnfeTAlxUyhaCKGr45/whmMOp4FxLv4lSk6wGo1iR0yz86q4/BsxWnETypQ721kFQLgAwfqMWEbU3qE9lxR/iZOlMUTDRRRWIGEtbJcRopQwiQDQlML7tWkBfxPu1LKcBPpz3AJv+95XNr3sQTs0qnDf4v7R8i0/8kZV11BYgwWJO97ek5a37Zg2A/7OVf4n7fnpoUcYo+otQ49gzDRY+qLMOVPu6TLqzQkpKe0v2B/UTOwApqhqKxcG5TzVYvDLdtVo5Jt2o157iXa37eKKiWsvOhO7c87k7t7Y5LZxuSP6tB027337AnUkBws62cIG/4As1AFdw6Gibnt+vvMa2grDe+YYPK7y9LLNiqpaOJ84rxZN8cjfNOOsRmGkhssYMOKXpyV704P+I7fEdX3ZL8a0eEIxOB21Z4wXJHLJvac3vYybP40os8vd61O7TL+di83taFBJnwCQbtJM/gwFgo2XvHYusGExmzUufkZQTR7WpMe9/9lRr54uGeDqqVnfR5e1v3LBiMwON/X1pLYfS3lb3u1KbT+i/ei3e3e86rVheZc9/FNqs/MDZqvO7s8Il+xexFrBBBvRsTKr6drdZfAkuxheTcWeO1MSHPEWLf7BC54oMJG9WmAQadERi6EfMHtgdgKzcc64ZfhZqPpMW9MyNJZh2qhyeALHmm4M9kTC3U6G5TsdW/95Q/4bUjIAZverXzg6YPxru4fev3BHv3ve2TfwjpfPqytFMwyDYImJ8NVlZ9rWvX1BumzspN9T2/QaRbHCbtQ+7MhzNTB5xcdP/2s5l75XP/w0xXt3uRxgzmNejqHxxIx+tuazKQ1gc/lNc5d701sMoYXYFQ6p1mS1tRIYD0qT7QyBA2VnyOGzp8mZwmJSWFZEwOaEcQJ208MZ8pkd3tor1RKCssOdvk0zMM2ndqwwmEDX5G6gcf1PqhIwXyVCraaEDFdKtxcBiPdgiW5UBxA8ccpEnrcCIePdjR3vuRn9jPj98c3HzqWcGQ9YuJGEmmQd4c8whiDj0p+zDLMYrBHRoOjD8c2vuGB4yMXI1LgxtlJSp/U6RLuvwx/ZPaecBzKCMykVcx0ZEBAVNVXk5KlCsrvgONlXdhaEqU44AJH6O8TnQe3CIlwx48i6seWg5x/LzLzBDqM5tHpWf1/xlq9otSIjLGPpIywHxZwAwT+iZV0p9gvRvj9fuM40/a8bBlo0YEQL3ijjanZbtzEffVh3yAXJ4+2SQ9MCggz6ZWsf9BzqNHhSUZtBHx7scsWHO7tc8c7OnAELDqc1H9kouwXOdcjhqh6YVYNDhcKOogwALeFelnf1U1QloEaq7MdPyRpCONEj49zWTq6NHWa05pjN85YVHRKT0v3Xal8kaBr6JEy8z+x453LQLp9GAMTrAxQTjqp598TGFy4YhJ3Z6s79GZ0fuiO95wt9YnKHDWY8OWMpV+Z4V3rXIUmdp/VOa3/fc8173vI/db7/nwGunsBEqcnoeOv32R1v/ii32z3bUHLUfXQehSsK0koPLfmUkovb1gb7MkTRmRpRcN9FedIrD//1MqiB2oNllZGox5vzQ9B3ugtONi4GPN/UQFgCwTsgYXSrsvigHRLBC+4Yk/VsvezGBXfGJTabYBJGwcFGwp1ZB08llpzccZ7E+C8qLCyUaF7MttvQwQuk2AVjk86lTv1v2OaNz7wZzO18NKPRnxGpLp254bsFjTpXnUuupOwSgIPrZdk4jkCKjlYwKiQ1WLXoz0VTGmKxel0x9bCRefXVjBT3MsNwFlqDCpgwucFKklZdRHhXLIBCDKkGrUM8tQ19VjCzwFRqlKkuOD9cLznn2q9CEaXUzjcFQmEAZmRO6YGvutpvXCKBoNkTCCtGjJNK8Jfu6R/b/LqbZI09gzGKSOj30QAlWDFp6/X/yJ5gpCYbdFM/JgDzI+Gx2JrRtMRHTYZaxxDteoRJS5MLwXo4L6PgYgSLljIMeTCHWkndWrRoFtRUfjvwUyOLAmMWGZpthb1D1FAlaVNzmMiRajBRY2Axu4m7pIC0iFYQEzdR4P6wi5dsOrdw7twrml/298YTtgrUoqVLaCOQijFymJFgEMmw2IxbOl/5xkU1t4J9vzY1Q4WvEz1qr0OGlSIMn3R7pxFzGwVhX4hCoYKgaWo2n7OU0frYuhdb1H10yXR0zQtX8qzZzhauSDBgbqcDNHL3Z+1GvHmvakjvwwq0C1/EthocYDjnaRQcNtkrE/5jsFOvBWs0mpXcYsweWN6HErxMMz1cYK+7Fv2fn6uYzu9Rm1UxssI0XIwZXnJq45xh9gUuQt6kHsfSWt30fUqL8V/FZ4245B4M/6T/Y4C7VDqw5qVmJ3a88yUllw+UNcuWUjQvEWdssyfbjHzWTjaOVFQ+4nFQSaBzHWo9+P5dhhq9upZBLROY0tQNtdyWVDa7mpZKagO8KYpdRulyx3WLH30jVFM0Fc4QMCm+9jOKhCMR0EzCjxxd98l5HZT+jQo3fDKQo61euGmigMooxcb+a4+Ieup3y/RD8Vlt7qUFh4IBxLSlMf6S4y/t2PFeo+oN59Kg+189GZfa9DlBdICCChoqfKdpaJQerl6w8tMnrqo7jPTu3Tva8/q5Ux0xOXeL7qSQAFqJB4C0c8khkn1sI7kqVifTMnlyaypDMGIdbQlsxBuX1fW8igue9JaVHCtuwTFCQp+P20m7IlVHWtlvXCLRziaHNM2IYN6oxBnXREt2cpI352E7PxU4Cwt9mrrOGUrFO2X7Fy0pP7q0L8yj98ye955XKresYojZGUMwcLWgFqto1CIwV940wiVPO6Q6gKLoxvbhf1Dw6Np4w9RSsBYZEsZZBYLRcm+znufVQys9/EOSYSit0RGO+dGXJ7DkuTyRXOmWSevS3WRA4CjJ8nKEBUGAfiqdcr/hTh44snmfJxrK/pQd/rW3Hi3+kiWRZAxWR8KNM5oV3m8/Yua/NmqpOPnjHMasTsN0PTAZTIuJv7/9iHn/CW5IwdI/C0D+BxHCGcvPhwNn/icf6oE1c1Oi4YIZNKWCpVL7HvIMWgRauGL4nt8felFk9KGs6LbLtns8rUxeSgAlBg6258WGONoVl9cS1yZcI77oyOIEzhHzNvpWtXD5w2UHvnGhkiLGtpwYkukCjJaIRDXCs5ZToEJf5W94YQRe+/8l/T8FuB0/PjFGrTq1nlIq+uOD4UC6nRIx2bhvWw2q7Ul5+K/5LYgVugu1F4l3vgWDRatRXwaahzTN8iBlBd4ZX4TMXk/wvr0yq05u3gLrAjcW2ifmdDzI8FK4dsnWEn4fGFDusoIdi07s/HlQ3dv/StFoSbauBmdja0HMdIhPyd3afdTEi5oY/6TeVz+4ytKZ21iGjiDYWkqobfHWoxPrPr4gDbht5ne6yWzClolIOBZgf7oMOfzpjuXvX26/WUddrn56UUaHa0ebjGuz4BRJm6xEcksyTwaHi0gvu80DwAZqPvDdqB2xntgbas9sTAZFvkAQQJCzNSUwkShO6gjjf+4Q/iuFfWw+sDY8J5jyLHFEA2fvSMy7+mcAqs8wKwXlEXoMKKKILlG/XomUfV9++JvvPCL9NEuUZvUghD7AsGzVOONaPle4891+DlEYGIlir1PU0mP+U3s+l8oq17ejiZmOlV+QEJgYTvQnJ19mB5efS77TmwRDDSbWeTWIBlpvZ49AbnaHyf3ZTtK7TTpxeCQwGz1h3XI+0HrwKxOy2v9dVBR3BSsL1r7OWYFULE2EhJsuUZU6xrHc07i47TcvQPtXPDWMMsNjUeOTJIFI8R0+6Dj67Usq6YRUoHM+yZX+osftsYPpiVY1Zcd3N7as+/hfafOqaclEPvqpxCut6u8bqda9YkUYTvqSJlSG22G0hxmsL1TJ0OhwBcLEe7DoUTIZuhpNxiZMYA00CRcf6W8ojt9rgkaN12k1C/gO22EcTdrdeMZiqHFRzfIh+GPrSssyYokVWVpx6LM3inctScTj/l/Q/xOAK9jydpf9vz+1lLEiP3CslVof9OtxciQQMVY4aeru+smP1lQ87RKoxIjK+sT47D/O7PvpMl6UsjBUgGa5hPIzG9O1UGQNagOocKAW52BtXyyJy+10JqoJ+2ITmm5q0ef2iaqunak3eepJQY1IDuSWHlz1w6avp84o2rEm4UKLGN5j9ix/q8f2H97+3VD87TE4WTPp/RUlR8edayLhudaMC4eB1NPoiW8tYd0pizHbAsv+qGHfQ0vfmZJd9/F5BGMhe5Ny3sIQQtR88BmRaVlT9obLT7wXLjjcaKMgNa/nmtwBVw5ViWMRJzmICUBc5g+QAMYJwbm1hFcxSfWZ7Xl1bzQm2iyhGRyr2jWI2/CmpQ88c2Z5rP3GJVC2b60M34Jba3YwLGWqt5cdWONyJrWcDaargs1+kVDQ1PgiIGysRF2LdsW4p/ptf5xTQQAwZF2fxzUdVGAZZBSYXHAoXlMjnCupUXXb/yJLszp6nLwTq8TgtVEwSq60TXUfNyJOcuZwDIVZew0UBdCtAM1fhpN5rEXGxR6gPXlj2oyYZ2cl1BMKYvnE9nd5EugWCtdbFDh/GASbtqbt8PkXBWbLOsDL/sInBNag0MEv646dMan9/jXlKBosGVBdfbLBn3r99d8aeT2mfhUxYrZJYDpzjJFOU9bvu356aAj2UKk7rBEdODCDP7h82l0OuXg5S6tDsdbbuYQbFopiVbcbtvAtk4nMrQmaGi+4bHcQPK9lajLMZC1/UTQXwTWsRqrtHr8eB00ZWk2rlgOfqIR18x0ILdpUQo8UH/wwC49vPvClLYwrcxYLc41Ain54YukCFT31iK4c/iN/2/w7L3bf/zf0/xvAwfPzR5bPuHz/sqnf+Mv2r2PNqqtNHQtK1koIRG5ZZ06ktOh1Z/ORs2xH4cHVrw/SI1XjsPICTTNL2g58uPTs8TU9nCDQatM4+Hh/4eEO0dDZU3YTCjiHohmaleIEPL/jsMnlYNK9E646MWXdJ/cUgNaVi+f9k9AE0eUaD6jeMw/s+Hzfnx8/tnLDNzNfXLHwgWv+WjLr/u0/zXl9zedPbCk6uXNluLqgFZZo0kzuqEHFXjf6sc8b7eB9++23dMHY9T2xQ1XdWxektObdn9NMBu4btBDKSGVMucGndiESKP13i+FO1/sQkaIIWNGKZts3fLDAjns6h5KTB4Z6jZt/F+dJvdckXCWG7qAfy6a6BYtB1w7R2bbo0M/nFc/0xub5dJP3oUzGBQ7yA8aoOlctO/6fRQTr6XR2NpjBgr26Yf4ByHSXTpf2TswZfoTivevO3UDAMBLdpLfRFPs2xsfV3yT6K4OhaFTiUl4v2vGzwyLGzRgTh0ChaXqY4axG+Yn/Rqjts7x7hB1sDpdHiEctWlP95+2eIhmEeQoF2bkAh4Ql7zEGLWo5FnsyRg3O6nzPeWEax9a9NNMr0TfaHcbqFj2OfziqapLD2ajX7D/pwLKPh7GUPhDjuxSN0yVPxmPpLQdW1n18QSo+/MOYmlOrGm0YuZJzSnkm9WrNjNtomqBzWVqOGin7ecePn+0+uHLqW/tWPXX/5iU3jT6y+plnD/4x8Wf1yInjSij/Q57WOmAM6j8JfWTANWl7fr/3uFuU/mI598fNB1xj+78qCn7n1Gi1A0cV9QPRk1Z7v6bqrhVwCm7kjLKATx3urB9qAqbicRop4eqzDRttmd0efiuiSd+6XaItDNA1Uu0LgeBTO9NaxUf52zbsLdrzxl2lR39tWnfK/zX9XwNcsGRj0qEVM6ccWDbpN2L4/7SUmus0VXHWagS1x4CUJLrFmIwzdXJmp9rmuQiIkZqCGWCxsiGVRJypLe16Z6Yqt8MOSDiIAmcylcV70+JT21RRjBRCpQ+7U4mu9Bw8FmnArQs+BBz4xuNkM70uiUO/Oe6IoZKHuXAuBw/qM09MyhmGezIZxkilDP8g3V8AzC1/r/lOvxMsOTrBDFd1pSzDjeq3ali7PIktrhjx4CvnaQ+J2sHYgv1r3j2xdU2jyrHbl8weteWzZ57bvezjAfh7h4HXngWEfhc7YNkdn4L+e/dt+PWi2lHX66f6GY5bit3FziV0AFN6aKyWX3TBMI4Ow5/5gHMlDueExJ3YiNveZa37DHMWGVqLqzyx7EM0/eretsnkhCDGedQGIyI4YA9WiqGU8PX2G5dA2dm3Y6h6AZq5aG46JI4xI5X2pophaF/Xb2LgwsfMi5S4uJnJbcc/J2vMUdQ6kOywEMJsi205LF9lqpIMPRKHu3mIUHhZwZFnp/ZdCh3b/EGOofn7YseqesKFBMLx71B+oOqiHZmnt735MYxrH1k9d6GjL5CDe6fLDCHx7taDZ9+MPULrPmyg/K3v9tKiRY8GQzCE54AjWnCc4DmkWckNjb7/ScD3lKr6HqMoncGgdYZ1Lm0zeKZdN/HwshnZ+asen160efaEY5XHGoJikUqOLE+ozN+aVPdrA7Ue8XSJ2GTA1ZQj83csXMTSpsgYwbZa4MRDVuTEOw5J+0kPHZtlKiVXsqyeiYIoLLNRTLHEHWF8XmxRiesFs0a8bpFOcFMpmi4EY7MHL6Co2pzdYOkuN8xNFq5p3HhjWc+vcC1AKuLAeEdM5jfVSLdTkeKcnB4P/wErbRfoJGAoBG89s/vdgXgN4BOdcabfG1TYrW57t91+z9bm0Now1EBrkQ5+qPn2/Fm47YW3K4993hO+4/8Ko/6PTz606oXOx9e/9HHBzi/3MUbVHCerDI6q1tmYjIH9JW/WAF2jSpF50eTCYoi0EPdM++HP2v05kfYtm/EQT0X64sKwaGF9m8se3LBpycR0wKbR2NAECQv/UZaV1/6KaTUMJ6zD/g94TT1cbQcfIuGgpfW64nZDajJNVqzlJuM+yLlSAowjuTqiMRsjUX05582Yk9568EhimWU4wfiiMfaL4uD+WAABnDQsLIgxYcDgjHiw9w2TbOfqP4lhXa+Y4fJ2Z45ssLVIuBa76r0Jn5w4tf+HU8HKZ8pObvpt9cfPPAvvU15v4mbVYBRkANo0kk/tXHFBf1g9qWr4KMEE1HMIGQrreIWqi6YfWvZao7i+eupyxfM7haTRlxuU+CzLCboDW8LhByAk0N8hsFSncNmBZYdXTP1x/++PXXlo+dShgdJDt7OMllDvq8KFitBoqL4bio9dsk/EojkXABDuo6GJwwA4RDPxA1Hy5OsmK6NGKgDIKzL168Ivv1PfWXR3b5ZmfwKNw0BAsLVOi7X5Ao7NhN9gYhAUYVIsK6KGSv+zNVw98WbwXnh2sT5UyAZK/Guq04+seX74oT+nDj256bXnK47/uJ1RSm6Hm2Vg2m1CwYAJ3Krl3kkcaaNa9p1q+4j/STCvXNB34lWB070oQM4l3AlnOPHPVpfVNla6EJ3a9GpXXfH3QpDgeMzdlX9GU+/oqqfGqKHDG48F/C8czN/7evDPmSvKjv/RDM85senNdgwrjjJ1/1zc4bcvdA617HpTpTO26Vqs3qGjxmpbMZhCiLDBwxqp5Qdsos2wPIFjZzg8zR6MhI3lwQhZS4kplbSUGNAp7xHQSJdH9Jg5gqtdt7TmIxu050jFWUZTgoBKqMExxF+1b1nxwcXXeGJimilqbUA1ACSaV/baZJ2JCxUYH4E1HXKw+GXLKrI32rDLlzOl4z1RgytCqw4FEMswlsHELLB0OiOsOL5x8mq2RyQPKDXHVxZueX5N4Y7Xx6B2juf/r/Q/A5xpVnoOL5s8myjlm5xW+e1OkU1maMM2AzlH4i+ZXcatbz10xjoxJm092vRYYVVjEz9rP/KluXWXIAfXvpynhiqnY5yRrIO6646xU7k4ydmfZQxvPYPafhqLuvXAmrdchhZajikvuGDA7m+0JY6ll7teMX1Ovzs+Gt735jcvz+t188h2Ax4cPuiuD/oOfuDT4b2vmzmtumhPU9Aw4rCqKOHdW8KKfpdBu64MhrRrARRfsxhBts1oGQDBUgev+ODRBhBFQsbe9stbT4UrTt6iRaMg9QR7+3zdZzOvl7XQbUfSsvk1Ga3JsfRMRzRSNf2vRc+0bzty3F6Kok/ZfhlQZgxdtkvSXIwcsalVqHzUKVW1BEOBDOsS6ayq8oLH6t49j5r37BnoPOb152lHk+sszrvf6RDsBYcgh6aQaagO1vRd5eS0nyVBWS7SynP4rPhVyGRImH7nFOk8tabk+dp3LoFQNWsgFB61wsmT2v5ERDEKMPhXlc2yI2FeKW7ZbcXZJu1X/1xW09+knStrm/hQoA0QO26S42NyYaw4FEC4kOB6pr/wi0sKESnY8d5lLK3cgYvYPr2OMI2M1sPtnLyxzCUwyxmt7GnWUpOwSQ2yGcjMWq2NsHJEl57N6z9pRKu+TzSqlHMuHVv/4k08Fe5pZ4DUvVdPaF1EQmUXFIz1VFV19A6ng5XQLxmKmhqgwpmSPXucNVWnnj2T1C7tB74b+YluT2SR61G678vJeE51+e4cSTK9DsEaWLHnhQ/y85c2co+ACdonVLr1IbR8sNoHxXDE4tJ+8AWC11qUc1Q0St+s03E/crxInIJJor7C1JYDZ77T+ZrFw7tc88nA7B6PjMjoeN3INiMWXN5+9GfDW1w+d1pOXYmnenKktG3N8xyFKWAU6zrYfsQH1b6izZ1pM8ygtYXCBAWWHC6xNXi41x81g9+Ocykw4W75W7543L4QUEqzMfs5IWEiCEALQ4pUTdM4T+rzzQfOPWuZ4VewxqCiKmgRuOI9bL94h/LD2W1zfzu9/YM+dZe4ZPqfAC5QvCvx4MrXvneL6lRd14yKMLtEZVPeDWnc76Dp65ZaOQQ0uq4nt3002FD9fbHRiknHbWnb877HUdPCawASu6O+yoUCq8VjQ2aa865sN3imXVxQjwbGo4ZWz6A6cCBHa7GKv+LmpJw+m4NRI2KrssRMKT62/oJaBiyQ8uTsThtj0nIx7sm+Uv7upTFKqHyiQ+QF1pG4rOvl948aed8niwbdMXj9yAk3bxx41xuTJHdGd93kNwkCVirQU3U5uHTlR5N+WvXuxJs3fDHzoRUfTlxdcWr3i5ocYlBy87zT3uKmFGWQjFU5snKJj+HJDspNXB6Bryo6kZWY2CoI4+THnbwIgAxNjAG/vj/9ETzvQmSodhItYlojwvGIKiqGvNyx/YfpuXVvX5DaD5/+o57eth/FJ79CWLE4Nkayi0AiYGDMVARALRwOEkVBy+OfSxRbKESJFiy+98TWN6cAc/4XfwBrg5l7LoHigP854tuXW7paKknYF5V/Y2+gpPNpl4c+FLXIaVdaDyYht0xTjYMYvAxKtG0GWYBnsFDqdCocBYqOyb4dHXb/Svk7F/cias2HDG3F2DuK/yAMvcGafLgzi5+jOY7CFze9QOMgsuX82ZXUbjAs+udp2nPRUu8FBb/Ggnn5MLAyXS+EzyX094lC3EXdEEc2v3UZQ5s3Ru30NdCEDFOmDKXaYR5ME0Rvy51qPKmCpw/HZ5JCIhDNd8rO9zQNMxWr4QbhGSy59KaSTYvX7frp/km7fr5n/M6ld77lKz+0nBjRLDQzNVMscMQ0uarjlW+MvWzcwl0de43b1/X6LxZ3vPLtMZwr+wVNN1SWMe88te29/vZNATljsnZ4kntvhLVz0fSnqO/MOBRImGZnqJGvig4vlUAzvD8UQvlTy0e6pqNF1P7swS87pXacHGalhDd1kwY9Bt7X/I8X7V3U4Atu0vWRbwHIJmH2D8cxvB6oGOc/+1cL3WBuwLmJaszBkO75pCbqWFThk3fHuskgzij95cTGly8pGqKe/ieAO3vw+yleLjQ4EDX8fGzLazuMfHVciwHTHuh4xYJRJu15iSF6M3/p7nWB0v2/CHQkNWJKpY7ENvfQ3r/7h+5fMesuiYkOwVAIWaeDghg/EyZbK9j9bRvL0LpjClcDIQ8BvyuRisea9r7lGPy63fb18Hxe0YFVjTSsi1F+fr5YsGvF+w7ObB+KktPxSS0exGYw8+fc9ti8X/fvfGXFwT1r173+Zf+OYgXnjButm8waLAllGQZvRKpGm2rN55Hq/Lcs2XcZ5jZiI2eUVnKoZjDuGDIO18+OYIhwR/eSUycOkczyo8AMcjg5q/Xxfas+SGYoOtWOc0KAkaOs7C9+7bf3p846sWdjI3/KqiUvpBtKdAKFBQvPXzv2IuUYIxFMuws23D2XOoEZ0HLorCc96R2HyAY3QdHY3+H8CDbScTtFAGe0Amu/xB5i+6dawlulKZ2i5dI5pzbN+er0ro9aA9A1dgzWEQoQUwmn1TM4Ots5KdaujXf8+HGQLqaz0qeciHNlfqYE/ApvYT01hVSfPmxSRHqHd8Z9CRiG/jv7Aobs2w8HGOgHRRCC6zuihLqgWY7kK9gXW7jr7UmUcuYnwMgWkYjcoI3+kzBdyO0UCPpEdcNSTTamWGNj5lOO5NHNB868KrvTHQ39Qy5GoZMbO1N6sAtqbxciGfNCTf2eoxtmd4Axa/A1rFkzQzy4csqdSuWOj4jmj8FijzYYSryboh1ZnhM/nmJU37a24R2kOn8vceXvIHlWiLCxWYfxfMqy7kAeQk1JBkHJ0tH2RrTwVUotXUybVQ8xlOYEDiEmH3Pam9R6eJshz27Yu3XRx++sXrb/le17d7/89uT3Az8vTmgx8PlnQUvd7hINr69818KC/Z/8q7A8l2AN5rFgqQWjZsSZ3H5tpHz3XSKnO+tNfCQUoB4nk6BUH7O7y+X0eOIrRRfW270yUFGpOvkOFiKwDwZqPvC5+QGVeRWT8k21+q2qonWrHYL8RFBmNyekjBic0XnCHRldH7uLSr98UE2E+zPGw8WytP5+ddFK2w1yKXQRdjifQqHTqac3vL7Ow2t5ftW5tN2IudfUfWST3382/tTaVzbxJNwcg2QMSwxEaOcVPa98ZUPdIWTXH7OGmP4zSwllONHXJRPvB93HvGJ3ut+6dMoU0QrNCYQa+5TRL+RyOCxPXIv7WdahVZTsXoQpj9Vh8mbfW9/+13Ipe1a+2TxYcmw+Y0RGIudHTfH7QXe+NXbZD1Ov2y0kfnNcSgQg00gbD0c6Ev2rIT3uHP/NnClel6PqZ4mn+gVBm0FJi4SgY9TzNfyM6Se8K/6ZIXe/8sLydx6dHwgHH2PA1HFZTLXFuOYMu/+VV5a9P+l6I+xfEgzZrR7twUbzk8dKK6pZLIiOvxiW2gpI0BQE6xieMdNAXbdVfft4WCL2j3X/46aJRjP7L7/9w/b2AZdIO3bs4Ljyb5K98TkjwtXHRtMc1dorMk11LUqwioQGilqdsosQBS/4MnhuB9aa0y0fLyUdpVj+i3BV4XFnfFMQR2GfYgRCvJDUzJR9n4LmVOsQB+kuuFqMTGo5elnpkZ/aG5HidbCQ52d2fei571+7//LlFD3RiHFwA13MLzdf9/LCyjO/N4mUHT1NUeJDGV0eeM88/KP7TOjsBlg4HRAsAOgsinO+Y5rax0YkpDHOtERVLmMtQ+V43jvc0IOjYRqamGDOqOi3tecKVxzG9+ENYZVbGrQqnvhCcg3HWDsoIX6vyLs+Iq7UyvSWo/915/KfdHDFlC8YUnMTJrjbhPxgSyMspARwDj+BkgMYzfocrvS9iuz/lTLNlroZHESbWjbPgyapgACD80wAA+w7QISsOR1GzZu277eHhlhq9Ycaa2UGfCHioh2ru9749pidP03prEfLV1qmYfecqCd8PvS5oQnolGiis3FliS2vGZeRd+XajTs/ffGYID21viRoV3Bp5RJIt1D1q8OGPTb50J9TJmrBwtfgVGIwsYdcsXmPN+0xcXndZS9I+WufGWEa/qUOgRVAiVzTdPCLdx1dO2UDayrpGCWBPRmwVgv+FSUw9+mYXQlZQwZjttOZPe9frvqO/0HpGudyu4hCpy/K6PbAXXWXxvt3nd766lciVX2FBuPoEJ2gbdO3Z/V+5tO6Q2w6u+u1wbwVWYmltRSTHp/eecp5pfQvRJeswfkLtjejCZuGKj5NMeep4eHiY9mwMBIQrXXChRh3xq3ngltZwV+5tBz8UOAoJ2g1WD6mIK1Zb9vXg/0ETC16taqe352NAq3DX+WjNqxfOflo2YFb5KQcIsc1IZ544ZbdP907JT9/zXkmTOWxLZ5t3099LFJ2eCWlh0aiWYYSEFRwewe3ypFw+w6TIZwSIS5ggP1+lVCS52qzYkXa9VNf9kvxnmsNRlyNaSvIwP/UqGyWBrRTQ5UTV3z61LBhD7wxMTUhc5gnqtzNezKGI7hhPwo9qjyk6/UuJDC9KUbXLWB1YG6XyKRxVvR6oobnmXrkIdrSYGxx4dgrsxEhyCND24HDhpF+atf3Heo+Oo9Qc8CquParzsTs2rWr1mHk3LPZPR74oM2I+Vdmd7l3cETlbwcG/9SwOB8G2uJu87neNFxLdtQ5Q2JovaIHo5S+6XGJf4hUYJmuB9cxprma0qqXUpTpQY3W43GAUOOXJO6TV+D5crgcQNiIsUzRLstz7ePvrn533LVTPxh7/ys3tWtqV95IyBh5lqGlfXDXtrlPt7o6yAueFyms5Qf3ZICqw9Hyg6YWWQvHrBas4Eq3xCyDBf0zx4Qe5FjSRMXG3RjeUItoNmGwLZaagvdUzZL+8kf0h5zeJsObDXxpaG7vSZPTu953pB7ccIwsq2G8GrSufxJ8xmlydXf8Gb8Kq1zUC4VzCQ0QhjJi1FB+f9b0veLgAnfFOUk2FhYIRcBaA8MFtFNbVKqaSdRo+R3H9n+V237UwpXxTUcOFXTr7nin5+ruN30z6OjGT/IoI/w5TTUGNyTkSbTmvS4evpPdGZfbdySCm2Xli6ojddCuaoWIBqxEOUq2VdWQM8Ei2/9rRANbo7JmoYeCMvytI5UHfjy84vGXsDy4feFzCJ6Z2vPzXY8GwlVz/UKycEBPIwUKl/31vDuWVp2pSMd853OGHU6ofSZihjrXlGzriG816XDPWtCWP3Y6JBJG5UUpuCV/6/yGiABQIEJCXJs7o5Z7v73BZ6uE9HllvjSNTsLNOmALosvRRjvM/0bnr6aLUMHhb7oE8zcvp41wvG6xpuDOfiGp45D52DPzxNqX86JR/xuC5Rse1SlDis2b1LzvYw2FFpE59vz85E+86RuBO6SgDViMM/2mDiOesVF4//KXhkZ9p5djBYxz5xGd8xG/n2w9HSCnUnOJp1kOUYhAygMBkgdS66500BhU36omOVfcQTXpUbTttxf6EiU8KBry3SuxegomUYfCtdLWzoUjwpKBd7w9btmyV95eI7geOBVUSEFxsd2566lWOeuGdc8cRdO1nbUxpKP61IZFoKFcHcXennBf9RpcLXPhrhEsQsLInoTMWQNufnYuTBbODozVirSjm9a8rvrLrkN/C2ptUlzGK7mdB37vLzvtDvv9XSvPHG0Lh7fjObq9DhqIARdEXx0yDG7b4/aeDpPpAJClQDOiwbwTWIPYUpBLntH1iunP2TcDtPu3WX1MpboFxXn6Wnoo01B8uO9OcWIsxbBMAUDrIYtSjnOujIKW/Z5sVIa8APOAWXKDIteMpS29t4iOYgAM5FM7ra5em7S7qCMCmqCo4c4zxo9ZhMUS7CCwNIP/LabpgPucCZ1sIVK49e2fNT3Uv2nvyYnz7x/aLZKZvsCZk9IsInmZlrwid3caS5qUH5la1uaql4hW9QDnatkpvtmwA3BN+uzeT58T6OjjHKNLkShWtIALglmn69gUCEAebgm/2ybEChAYOG4IiiLmiyrGKcVgV0rxie9R0aSj6V1HN5gFlUdXpQerdrUDrbG5Hg3nAby11KNVlmbKFsu7MceshGEch+F5jyQ06boqLneIbXJXHPmu5dnjy7cleDl3WMbilzyh4H60aBDML5PAW8Bftu5r3xtyhoiaukJOUQy1T3Km7qOEmM0Gx5+USw8NNDXfewZYD9hA3aTc610xeXflDXyqYYNi/6pp48LV+a/xVCQVq97WWxL1hAAbF+MiEY3b4kpsf1OLvtNO4fvw3dT+g9/Nf27f/gnH/FHSPDWdJLlE0j9w5s8brnlx8JE1MyfKvmOv4Tii1ukAFdghSqDh6jUgXBaByrwqtt249amGah0/9OV7nsRmt3xdxZI/SytJouiAMSYkWllJ4o8cICNyOZLeNBlMaIzBq+MTUGFxPSmm44sWA166Bd8rPbk5OXpm2QqOirY3YaxMSvCzntyxTdrftco+Cajw0Idt9UDxb7FOkhkM6sW0kPhAeueHf4fn1ov2vHeZqVS9B2ugtQQaYnXIuK9Zn2cbVUW5GDUetX+h/DUfi6HQjrUCa/bA3TYMrwD5sBXUikLg7+4SZ2TJKjC8K3VKm8EzGnZMkfb98vhCngo/iA5JDKw0mJiXO1/9akMA4NYfJv7MmaErw5FaMMKwDQQ37KFZrjnI1owupEYQiQASKQqgdSbgA6mlkwc7DyCt6JPEEyz7rknXyfftXTX/qmDpkVY07eikm2oHLRLyCBwvWCasd3hSnbD7W4x4oOfpZYsS/wgqvxyPTWkX5VnS3qwuvK19+2uatb/nH30mLMfmH2Y/5ys6PpGjLTpklwPGbfLaz5FwVxd3dzWT2a7r2l6YEItmud4CUduEojAgwHC4ccJIsZ9f9egbt9adZpP/7KH4v3796DpdDT9P63ICxssxwLhReNaSxFTS3JKJO6y+6GqSuzVYXcipUV9ybGzclYqurb1s3OtYjonZ9s2ktxlGvQuMV8aAxY54ZAcLIx4B0+HOHiYUYD5lRLGqRE7cZNHSalfmkMVpzfs1ONThWtypv+YMh4V5v6EFh+P+D5achsVZdwReEBYwXhrDdeAAw2RVRvD+ACbi0szUsT/XN0gu3b/4bt6q+QC+78TpQ8ee2GNIi07ltI7TgVHKAn7iAcC+OSOOiL6CJa1SmpXxpPTR6pDwW2r728bA+NkbDmd2fz6AZ5XLZTl6MzHDOWjSoQ1owJ9G2zCmQQS4R7yfqEoOA0q9H5/W4afY7GENFUjw2Yr2LhoWqikcS5tmd1GiW2GxUAPDKeB58Hp43XpCYGcYzJs0ttOOpIkgFDaeWD+rj6LKTxpKYB3h2DPOmCyZ1JTnlVnm3C2Kg8nRykgO7cdeB0TkAfBVQGrR+1xsfLdPs3ve2nAvSAf/nD4zWn1sBjrl8QY8LpYEo1QBWD+gqWIYptWUspRBFMw/VtD+J7hh4UqGk4jgTF3Kitn3YvZA3Uc2mYXz4uavPb50F4nto2sUk+UrP3NFVusb+419fOOOpbf97mC1ERowMQ+muxwxYVrEAMs7jjEcd9QiwvaMHlO/jR5+++ljJvVIkasHWXJ4JwlqMkmSHESEcdFFkWAV9Z6ntpEW7moSlxRnm6gYcmQBr9uREyZd5U7s2Det3W22H/HMjkWXa4Hjv7Cs5mBAEOlWTJk7o/uwuIxBe+2bBjq5/YPuIl35o4vTUqv8GhgGzCp4dEB35nKJNx0YAO52e0jUcN6S0eUh2zL4L2o8cv9B+397dInIGtdjagqOOYZVYCQ6NkphORcxxIwFLfpNbBTKsOuXJ+c66fBkTHx3SRKJEM+yDqNmXwOTZi+Gnb/N6GrJJSsMFWvEmUSChSgbjMZi/9dATfIyRzNSmZxLkkB9dfMiSAaDlIUCILhVkuj0kKJAFXkoTiF9UrOupZvd+ANeExl697KXYkAKJ4Wqyu40VfkqllJzMRvCFOLn9b/p1SeW3DU0zhja+cqE9Cw+y1ezr4RQmaAHHxkw5tnzarxv+Pa5a/SQb44W8efh7iPGy50LckgcTCwuMlwcCKgq5TjGCg4hVFWchSacA5iD8K5v0zv1eKzLZeMbtfPb/efnQytO7f1SCZTH06AVHPLEkQ057cioUDHpF/Hd0erWBZ/UHUp2wLORX97nuo6+LwLPGbv1u4l/xEp6dwx7wB5kOKGIb6hsoVMaHfZI+B8GcmK+K8YnmRZfzLvj3/EkdPw4ocWVttaFhGN3ZtfCQVF/6TMeB91bVmT7ec8FONykoFkxQvjE29M73vsdgrp9MlDR4SXjrUjpe6DVuCJhtfpIRaD6UJPOzfLh/gprKggPgisW+AA1vx5GlX5liveQovnaY0OfsMa8nNHp/mfqQQ6p/PT21FDJmh+cPNUzEkEvzd8Ah/eCde10jS4lTMz7lDPpjSatr2nUS+L09o/GmnLFk7oW6uh2UBwW4LRLXwNYYnEDBA+8jllX7AR/Rk0aeVtRaPRRXtl6+Cu/rpnRnx0wcy0c/ve9qSse67qGjt02vyaOGqQeJSOlaqIBD/AcH9ZM970dRs23u0nVU1FRkSN49L2XI4H8h1Hzs2eLcfhZzlngYGraY4NoDTRVAHW7EGntbP5NGKuHPU01gysR3Tlz2g1/dSHcz9/IDFRQ8GPajiPHenRxectOWJYA2lCT6Hc/rBj/0eqyw2ufHq/UnPpc5C1atsRKwjr+iI9v+VFV9elDca0mBOs7qJnBnYN2HVz/+4tnI3xufCapiGCjbpGkuDyEg/mrAq26BqwOtxwmV9ZsJ83TYiMgwWWR0+MUUDzQTMcK2SFNfLV5vxfsUBekU2tfuFfgQ+9quk5huJZOxexxeDuNSmw1tGE9nNz86mUCHf4BAC0RLFJ7PnAscFxswWEIpc607oMSsv/ujv9v1HgE/4OObX79ZrXy2OcYgFtvSqJNTLMC4bxN32vWZ+JjMOANjrSDy5+dzZHA1HAQu+7wGDKyPT6jz7iU9lfY6jTSjh8f/0yiI7f4A2B8ChLckXMpy7sWJjip5F0VFR+sTenu4NCvB09bGfQRP0w+LuQEGGw3HK+DJOnjNchVXm6OlHfzeU2KkQ7vXppdfXjzLFPx3QrmMbHEhIf7XjdzYd3H5IMvZ9xMZ8d9HnO6ZPm14+fYO0D/pJM7VmYWHVr7cNBXdQ+AawxuZaPJhD5HXHD2goHZ0GGlsM7Yr2OSmqwuO7nvdVNX3QgQuCuIdcksRjzEedzPXHHPPBuM62nDF3NG+CpPLCW6IoQAjUolJ0mgdZIuOAqzmvTonjt4/AULH9bkL405sn3t1Rzn7Ae6Xz9TDnloYoLdaLIWTfNuhwjrFevZo9MFToB5wyK5uFOMTZlVSjqsUa6nW/Sd3uh+LKvMdWbr4qmqXDGJY0xRqeuXigwX45FIIEo25vR5pi88s80JmLoWOr3ycYaKTiV6lNM0mnCmSlaX1ZAf2VwSB+PFgdbvBukfAG0gDMLsuvQ00ocrJ6FgDWiFWMGVxoqtqwR3k+kpza9oCPMp2PHe5042enMwGAZ4Q8MKgQkLaUpE1elllDt1akbL8Y1M7/KDv+SFfAdnUIZyE8wKQe0Ya64hIdijIGXA7MbyXZqhy7AsNYbiDOCPKKGFnQLHbLBMaUPegCcvWIUXBAG7b9XUnwKRwMgTYYOk0jJJFsE0BQtFpzwPdh654J26Q206umZGx5C/cK5DMob4/SCgdTD/4T5AQZBZT/O5RAtr0fDZqQ6BcuowPph7bT8kMBYKToy+iWqWLLriFzN88usdh81uaCZ0Lq1cPuPRg+64BSllpb+NGzO7oVDr8c3zBwTLdn0R66LSg1F+mRTf+um83o2rbdeTnL/48ePEMe/TAozhNgDgAsQXDtvCKUZykRiH02alCPD0kPAh0prV5zqbtP82Up0/yDD8U0TOisXYTTDjq0V3625Z3e9qWO/5fz03XeTUF9AdhTvbsiksS2x69e3u1I4NNSRPb1vQW6CC33OsnhK0w1DQNUKDpisSX4T8nNtnekOVnf8ivM9Lpn0bFseagZ17OCOciVvCiKgGxVmslDi15eWNzdI9vz71okiHntLUMEhrgRhs3PL4pC73p3Ya0xCZjtkQwaozW0AmcYbFmrwj+cWOVz43C6VS6Zrnbl5TWf3pYjONTnLCYne6bEDjaIb4lCgpDtTYkdkZccnk+maZpLVR9pmUec1tdZe+IG35buZCNVT0YFQ1TF6ImTng1nmvICB/++W09jJlvJDEur8fdl3j3Zt/0uE1X2WXnj02LuIrG2gYSpKuKiBXgVVpNkTz4unUJlnvpjTvu3/vqs++s/TIQLku7gpfqPa5JAB6hkdgnjb2iffn1F3WpuXvT/2A1irv1qMRoooS+alJO9JaNEmX4hNLK1wV12GC9eavJ40jRjTbYMQwXPV0Zpuhh7LajbQrZZSULHcWrf5eklLynJTIuamoP0dX/INNU+8AvNndIxkS7k5qsGhoO7odd0o5ABXW4ByJ86LeK59p27ZtLQrU0dmtr19nGFUfmZoOQF275rB+vs+vrMgd8IJd06vkxMYkpWrbCpdodpA1DRRhE8CDI6yukj+Ky8gSkgGrIUiCGL0PgoCH4XJ4Ysl9eVmkJ11BwjIsJLgwgIa9c6sZtGyyMbPS295kj0/poe+WcFrx9YFAsAHgMEDUYrzfcWnX3J6amlq7TV1Hp3d8dAWtlr3JMVp2MAimKIw9btQwjA5aLAAQCEVF1rbTRCrk3LHracv6y7SMqkCoNBrrSNCy+k5rqBhyeOX0AcRUsi1LSYa7N9jEnC9bdXmkuGDDrDk7KNeUH6s4cqdxiCQRAC0R2yKKf3a64p2RwFcN43hg9bM3acHST2JcKltS6YN7gQVra8XoN4Q7YxwFzXo/c3ll4Z+OYOm+x+RIeXNNV2MtQ7MYVrBgLMslT5MjtCf9g/b/8KH+k/asf6XHqZITT0k0s2jEdW//hO8dWPHkeDVc+lqs00gOqo5f6OwJ42Ge7X64FyL15KeTKhO6vPrOgcPkZEURwfTBVLeXeMCCUmEsZZiv0mCAnImEyWBniFxFVU5uNfq9V/Hc/C3zBurR0q8FVkvCOY2asa+36Pdso2o6hdvmPkH0yCyeVh0YJx7R2eWx6YMfisn6u+JL4da3+nF04HOOUTLDEWS8OgtJSr8htf1dl1RSCul/Ajikg8ufeTJOCr+MOXxgdZSzzoxJLQc+2WAPA5PS+36bOJenlEm0pYOkFv0sHzen7fAZb9I03YgRt3732JcOJnIjA+aJbMW+2Xn0Cw1hH8XrX3xge43v7QUhLymrriAULg6Q/rFYNw0WSQLY4omxsSQEq+6Zzh1JeuTs+2L2NffVnX5Bwrps1bt3rxIZuZduMWimrU5Ib7WQ3bLh1zZpsdbBPoOpioowPWDA7Uq99vBv5D97Nn7tpzNYxhtLjXxwrh+ez1bxl3/41GIjVD4+BGY5DnE9wKEZy4iuN73x6fm+yrOzOclx3eiHXm/oZrX11/c7Vp3asZyxokl+mNM/XYmkrYshHZUAmNbe5/qPnztj63dTp9Oa7wXM6MJND4uWSsAS3eBJzPnxQMUj31x/fWOTBQnmhDqzbWFfJXjmMk2V7xUE0w4KjURrzSAatA5c+Bbj+TohqdWjnuY3NAp2PbVx7msiE55YW7uNkLhYJ/EH9T9z+s4cjL+jFukrPbXB7TDbYpc0BEHGDjcxybGzZ8lvbBYxE9Jth3xhRQXZfPwYBo2RTwa1Ib3iPSRSF0yFY4RaDc0yBmhm1+d0f9TWKiuPL33EDJx6AxO6ddAosFquZjkOMKmD+mVltW8AI6SzW9+8TVer3uRZ040J5aBk20G9ImjPEUWTeSnmV/hvcYsW16yiki+8yGvy13SsOL36ZkuN9tF0padbgu8EbbdKcW3xpnW5Ilp94jIzUvTDSV2gVxVFyEh3mCQKoJGAdkOElFvbDJzZUPbo7MmVzSsPLNkNzPShyYC6qlW8gALA0mvZC/91SSDiTeEvK6vf5dgaEbXDg2tnJgRPbLCyutxnpnVuPB8XIpzjzZu/ET1nvzPatL6OkDYH9eNb47oHSnY/AAB9i4M3KWyOExvXcUBW38cbNKoLkVm89L4qPvndydv3EhFAxRcIkKLKckIB//o07Ogvg8bNkfT4FHJTTJR01SpmtB79TsOmV8GOty7TwwXfCqCBhRW60pHcpndGmzsbFf4s3PVefyNS/KJbovrQtEF8UcdxxpU4Pqv93TvqDiFn97zfnKgVrwmsOQrLrJVUa/uze97as7716KXQ/wxw5Yc+Ty07sXk26ACskNhhbste9zRIlBO7vstTK/a9ylvlo0GGk2CUWRWT3WN6bqebzuv/eGT9W8PDFYd/FhmVixjcl12vWXgram51H5Oa3V903Hx0y5o92ZfFYJzp6cpScqKmklT5faSwpNh2EHs4nrRv3Y682C6ZuCrOlvvkmDHdr5hwwdI49bTm4/sfAxNzPsabCWAygellsIxZQvGudQnZHd/30MyxnIGN01QulYDJxLWLX/owXHn6pkgY1g5IHaR6gMPNBs7h/ZoTXEcYIzzTX+P7aNyzi++2D6qj3xc+skagowPCkSjhYCELzpivUnM7fF92+tCbroS0F7uOemLhliWTb6EY7U0ih7xYXFB0CCSiwohz0hGny/u6mNphabOO155XNh7p0Mo343l35CFOq7mRteSWYRkbWVNYz83ukSFrwj6eS3zdkdF9RUJmb9s3d3rLa69yVmCSvSMMCOT1OIhKZz6c2uHWBjO/aP8nQxmj+kdVUSTUmEDeEgoWgRqoJovW7CRrxFTiyswmYRRURoj01kvIva1bEt7pgbGpnXYYPzAdGTBbYj7J6Hz7HfabQABa8ZoW2SkJdFYIgBH7eqo6tz625XVXY0NhzFMs3L3oMqKH7yaafxxloZ8Nw5mwSjBoVTqlmDT/uScp783kFmMPAJ/VIuo/6OjG10ZRZuRePVo9yCEwTgN3t0ELxbhFg0n8oGm/6Q8d+eOxpopl/e6KzXnVCFanquEzzxjYFBwGEMzro52vfLXvudkQB1ZOm+ogpbMrq4IvU4JbpklwxrkAV09uJwtKnfQHxaaNb3/FnEagfakUOrQstaBobYomy3er0ZKRJkWSnBLtwCbR2JHeH6E+6HbtF3bc6b9RwbqnFluJGeMnHAiTHbu2Ex+MAQtCMCMljaTEx5NsbyzJTUoD5UUjPYs3a2287nE5Q19o5OIo3PPhnUbo+EcSp5Og7Hy7Wb9Zj/xz3LF6DMWdfVoLljzidRFXTZSuMhnXHbnd/25hiTGcqdy2ybFipHtZtfp+Tq+nfq/76JLofwa4i9GhVbPH0IZ/vsRGs6oDSkiMyX255YAnMHSikcmDBIzMbFnywE+JXmpUQJEKMloM732uo7GeNn92zy8/qvQV+xNakp4pGSRBcpIz/mpS6KsiJyvLyLZte8g16S7yXM9sEiqrIhrl3pHd5aYR6S27XjSA88i2b0ec3rP8J8pQOENDxy0IXdFJeG/6uF5jn1my9bf594BNE47sDHwzcNas2m3dS6ADm/6IKz607l01WHldFEMbYGhrB9eCy9WCHGo2hBV8YBJVC7SR44vIH9/+3HcNQY9Im7+f/6iveP8CrCMncIQ4YrNf86a2nVFydMVWycGkC/HpfbuNenb/rpWvDTZqit6jjUDTqFa7SyyKGNQqgInH7qV458dJ6a0+TO14ayOtuZ4qj/6SHq3c+2g4VPUgKMYu3KHCJSfx2PHq/2PvKwDlKLKuq13G57nnxV1IQhSSEMXd3WVxFndYnODu7i4hJECAQELc3Z67jLd3//f2vPeIE1j224U/J5lkprunp7u66tS5VffeEkhcZ1fZmrKEEXgfGFETaMrxAP+QoF8kMcV5qbRm1XkUmMzps6WfacX8qZ95PdRBMTALkeAw8aYgCiRSU0dmrypXWwKeZDA7lyoWmZaBfqoTJYZZy966esA3aNGi+MwxBf1O2CayoHnDzOOV1lVv21aCclNpoalpMYssQ13DsFIh6PGxPGO4IWgmul+IQLAUmozcNCKE7++87/luOODOUL34+Ymx1ooraaJPYaG6YvwqjpsKaEnCc2Pk7Nu6jbn5vkT9t4GyZV/+YmoJXzBnQN9I7eLBEkt/oSMJomnt+D/uN+WhbRzgl3xy/h0il7w5pTPNtmkpppMqcCsHnB+fGZrONk4Gwf9eILmkzv7kyxlydu/9/7nHC6sgquc8PSppNPfr5pny4tLK5wtMs3W2IDiFuIQmznAGvB5iEN+d/Q56cptFr7fHiq+vvFekI9fynhxy/4J68uSKajJw2CDSMzuXlISySJE/RFqhfs9vqCElTevJYUbrvInnnzuaosZt01agPrAbf777SR/bcl40RTRPqMfwwkHndayLujVQ8XF26lGvV92nNa6ZHJP3EO8/4a7M7pm/a/2FnSEtMf4NwI3Ia7658w49UfGhyCRKIklmqeDpNLHXuKv/tTNyQ6z48s6jRc46OJFyDDlQdPnOyA0R5uRr+tZU1nBLfyKv/DyLvLL4F/JL5RayJRIhOsWQkwblk3NLaBKtbSBRsJeJ0TykfMnbr9rRKjcQfmcIyQUbbMsCczJNPywDisFwliC5ff708WNnG4nn1vD0m/7OicPcA/YAP75735hN8z/63IjXH6tpKRw4dicUeFEiguxzlQQC0xlRtHDy8Te82sVmpC0Z2UU7lE+0qXIGrrPqZqYQvGBipa6sXDu9iaWN3jxlBJTWppdAsfj3mXjlN8GS4YcZjPd7DHXBcSlMLIqRIKAlBlBG8yMNlUsWrJ9931lY2dpO3wGcOS0addO1Hn/xBN32zcassiyYcjhmiCsg8ZTaJxwUTwl4qMMZyvSgysLfSWjiV51G3nLF1uSGQPXN8N65GIbUVrQuLLARs0vyyeEHDE3u06XP+i6F3VfvW1iUkgK5QG7bCikPXAOom+/y+hzXYaa0I6PbxHdNR7wMdLCOachxEFvincHhkHSKzGpjbQNjTXHyy3EVpk3xtbaQfWmLNPGIXZHb5rlPDNvyw+3vqi0bv5DY1BRTh3OA2kFSw6gRmvNEKCHztO5jb8FxYbVi5Xd3+kWjkyg4Ga0Ny6sZPvQRKH+XTDFtu+wv7FinoR1yRs+lqiVpYrjrUb788RN5MQh1Lm2Ks6xAGN7nhs/hDDfGG8ucOjpeM//r5V9e16FgfwvJefcNmaU7H3+oCk//0Dht6qAjny0zDGMeulohsPrh+Ckthnc57oZY//3t13BO6toUXEeiFRR2sUku3bcAiJ4ma5ubyU9b1pPXFs4hL875niTmfU96b1hb2ylYePn25IaA8jKF4nGXJxR+QWaAEZR4TYcJuz1Khlz8k6/XaQe1qIFnJUFgfWL0Gj3+wsfli+7bwfn49+LfIjinvt679oe7nhGplps9IkXFzdAHWT2HTeo96bpf2g7ZAStnvec1tKab/PBQdSI93nPcFR0plLZHjxMfXZPvzZ90UEJbOHHzKjI6uo4MY5PkAD5FzhKbyfneKAlQHMFeCgoUiYrQZutBC7958k0ggZy202yDTx67pNw2lRTOfiJcc4qigvVwL7zl2CnYXm8ohLY19IvYLXDC4evnrnokVrfxK5kxRroqjeaTvBT60SDcuZ5w9kGezIKTKYZrxUzDqqomKcc458unr3zWsG0qq3Pfx9tO1YGsgt6KHMwBw5F7heLDR/ozio+kWeocwnmfjWt0KuwhQ+a9f4MbsN9t2LGr8nsfe7TmyG8GA9hwUC+m82vhwsu0lexlRCteXDbt8ulVy17fKWEXjbhiXtcxtx2oUb7baEaysGEjkOgiMQUIMz1IL/KsnTKEr7jwvqdBw9lpzyr5sj5JJrUYdhrtQK5jQfmV63TGJwY/4tmayOhFGt1fVVQHHXOBfNMHAtxBZJqUw/l3mkGk07ALHidixh08L+vYaDGBAV4jJp1ElYwEjREMJvF8RsmdJhUPvuBxjOJo+3oHmjdML9r0033PmInqbzmSOs6ydD6exDjZNBl4ZDAXKXER7Ss9ouf49HgaTlyITOpcKFvDdLwf0wx7rj/U6SRaLjxcsaQHbIcjscaNOyiUGnPgZ6alrTLjVVfoiWW3mBaULHpSOMSg+ayLPKFOU6DTON2iM4HA2ZgOHYRXUjvpybUvzf/gzE/Wz/rX8LZT7RKqlhCSkcoQDaY5zXGul7/jUD6sjwj0iwTVq4tiyPVJ2xnWfH/bZWay5i5DSxIbrgHdPWjGJmdnJMglngZygk8nB3stchhbTw6qXksOT7TWlHpzD+l+wv27bOvFxSMVMdDphljC1nycMrFs/tRdZtPx+XLrO+1z2QUpI3xZJGnpQdk8gKjxL9f+8EBH7sc/Aqx/fxhrZ939LG/VnWfqOlFt9r5+Bz9+AxDNTsc32rHii9vvlpn665tT9EZfzsAxvUafs1P1tjV+fv2qYxi1/n056Gkp6jvsm5aaygMTDVW+qAqVkvHVmnoil4Eqib6gSFu4JKHDZ3ztyR9zYv/9fs2hj1j47LNcTFq9xlGjXbS2oGnoNeB438MHnPnwlTPevv0GEBbslJNv3WWP89Vzl+/n8YSOb62vOt0rOF7M/prQ7BW2zX6X13PIs+Fu+28pbXN6RXzwwLkPsxw3sLDPsNPLlvzwdl7YMzJqSlMPuuD+f7Yd0oH6lSu9yUTFyE77Tvlh+4a+fO77/eObZ9+oxFvnTrjg9fZc+S7WffvQvYnIxsuhkgs4xoOBBxiplQ4y59Ap2wKifdpbMPLxwt5H7dT8qVzw5MHJWMUDAZH0iiShgkP1wOUvkDgJF9RC3Q/fP5jZd4fx1Ha0bJoZaKmdt06W+BwDtCmSrSSLRPYUvfhjQ6rxxcqy61aDEji/e9cF5xWH748lm5+iaTML1Q8Siwy2ckrh7i4ceu6NbafcKTbOfWC6R7AnJ5JYPPDQQZ4IcJE0yxOL9txevO+laD3soCqATLlN8588x0rWXw2WdmkinnSZBv+gUwMKHlRTYAx8zMmlF3QddVHHOObKaZefJ0jcIWKw+0OFA8/5cft6vvK7284HYp/Rc8zN2zj1ItZ+d/PhPq7xk5rGeIOYP2ySVrXoQMNMXMhFM7oOOf85l4Dh2qj13z6Un9S2nGVpjeOIqY7zS4RE4qCM5dAHoIxfH3bUi+jZ/2uPsBXWfX//aaYWHdp70r+ugt87Ro1seVUzk6wDHTa6xEB/1xAuPaZ7lyHHuZEZW2Pl19ddb6oNd7GUSWHaM3R55NFDAhqCZTIkwFFE8OToGUVDvktFaoTm6iXjkjYzf+DhLwxrO8VusX72HVPzfeaVDVFmU6c+J+5DZ3bfrelZs/yVUyi95nmfZInRlLOAEfyH5va/fKduUr+FP0xwa7+773hKq3yNZx0+pns+HnDwtsH3O8Oqr+7oAwW5wLF1iXgKjhk45dYdJP3OsPSLW6cwasNXzS3K/LHnvTLslw+ue85Sms/FRJDerF6rKZqam6hfdTaKAYyPQ/kv4qpcfHBOqHDwlX32P22b1Y1+eveGG51Uw7/iceSgtG+XACRn0uL7uXl97+938AWLP73vLI8nyNKJmnrK27mQycofNrS+ctlhqeaGAp4XDvMKDIkkNV30Z//Ic/yrQ47+xwyfL2+HgX2ouMz0Z2+YFm2uVkYfeeU1c6c9+TFtGQ3QHA874tqXdpkY8Y9g+TcPHqG3rH/Mw5OiOJgZWFPRaRUbLpKUzwumLO2pMG3q5q4H3PvWzkigYsnTBU6i+lWBc8bjWBpGMmD5MAyYsGLGdNMpOLN02HEdkzC4irljt8r5+1zW2Fj+5ZBE7YrvOAbUA+b5kwWiGPSykiGXDHztghHZ/pPO+sqRvQVMInbmYWPP/6p65et3ilTiJgVXAYNnhwtEx5L0SyVDLzy7vn6WV4oqkn+7tTzXz7n/JA9vT9UNKxfdhJDgRGjzNi1r0NldUTrsom38z9qxeelbw8zYpltlVj9Q1zWCA+/tzpyuXx1jEVHyEEWnX9Yzx1wycGA6ZO/PANQBfuWM6183lIaJWcVDxzVULz1STTRfJucWlA4a92ik7bAOwPH0wo/OOJDlpSNT8foT/ZIjY7RMY0vqe0EKV/rDvaYrTetnRlObDZ8n2zG1uDPshempxBtze29c+f75eqziWJqysrDDx5Wygl4w/c3AtAGHP7PNeqTwO+yary67m2X0qzU1CW0HW4ND/AGBpAx+oWZoa708dQo6FMVUa9Pgw1/uuuGnu4+XqPp3Ejo3p+e4B/coP1tiy7zc2k2f/JThd7o0KcLU7mNu36Fj3x4Vix67mLWbH/FKDNOcYD7sNOyGE3ZWX38Lf4jgWpe8HCyrWPxLQLR6xFWqlg7kjO839pZdyl8Ejhst/uCSaWGvOapZ8Xw19OiH9ijdEWLOm+fvKzLOvETSXLP/2S/1nvfx7ZP1eMV0lOC43H9G4bADIw2re9FGfKpt6YyGgZQAXBXLdMQWOaPoiqGHXt+x9N/8j+8sirXU/sg5aqdkW256fLAcmDeKYum2bsSAJU2G5S1TU3maoSWG470BDEiHhh6Jq/MYyTs7q6TPc4MmnlkGBb+DGdSO9T991GX5nC9W2boqYBA5zUsLuw+dfFS/MUdWth3yp2L+O1f1ZVnlA1m2e8QTOpAbUCkQXJqksExQ69JEkLK+ZuTCa4oG/zoL3o6VoCKF1o9f9nHmMRiB0i5VQoEA0W1hDmNnHp3TlhCxcvGLAyjHOsvQIjFQe4extN0fB+kZigX1JhON8twD3c3THKW85jPUIQxtCwrNVmtCwdVyXvjH1nXz1/MMHXDTZAHLWQ5r+PwZb2kWK4L8/DK/5zEdLhfVS1+/zlJr7sF1bnBSBMqdeMGcVDSulpWLzyoeePz0tkM74LRuCW5a/eklptp8nUew5KSiuWTqklsbweHkjE54g5dzby0dfhlc75+P9dOmCUnni9eJFTkWY49ti3a82f2O6jPu1yzXO8Oanx7PT7VuPtU2mibRjnpAyEtIUytYTMBI8FgVjpc0G+jdMQ2OYn0+KA9B01SCOQsp2gHSZuE+uTjHFk3oe+j9Hep7y8+P9UymNt7PmZFDVYythbLASAkJOiWTCX6bUTL8wvpNPzwCJvxB6Huq2PKKvpMf6b9h1s0vevjYWRGVnd57/NQ9Xvav/JeHT5NI46uaQ+sk1PvAop4nfde2a5eo+OWBz4Me9ZBIHBS+nHd00cALtpmp3RP8IYLb9OMjF2nxDU/KAo2exc8NPOzx3fqfIZZOv+VWj9l8WyKlpbw5/SZ2G7N7d46tMf+dC4eC6pmv2Vy029jThq76+QNBcJQVmqq4AdaE9c4bdcIjw+d/efvRZqzlMUeP5qdT2oB5BY3AIqzjzyh+2VPc5abeQ091k/p9//pVQ20t/g5HOZ1tywTTSCMYK4lBzBwoHwnMJSQFB0ipNRLXGU6slTy+1+DzwnGn3T2z3efttzDtqSsfd9Tmi1lOIiAxvgmX9Dx99BGX/KZZDr2r+P1bV3lbyxsd4ktvw/9yBva2+42+LrIrUwWx4YcHi0wj+QrRGg/AzKjYjlHVtg+NYQC9Hyqy4UgNFOu/vXT/m55K7/kV69evF9imT1/w8qlT0MEWHT9wACAc9JCUKS9igr0ObF8pPbZ+WlZrZPNLIY9+SGsCfg9+UGA4olmULuXtcxAV23AiRxtnv7OxlaQ8YXJ8gYfQSryO4rMOs/TGpwXWGYzhU5hJAlWcblIp2xYPKxx8zrd4fsTmeVOP9TDOa4ZliCmX3FCRYtopMt+fP+S8rWMa27Hup+cG0mbjM5LgDFOVFKgYVLVtxQbX6MDvofsEnK9MyOx7acngszrcE3YGzBATXfCaFDXhmbQhwEpUyNdfzRl38W4H8BEVFe9KkbWLnjFTlaf5eItENN9PQ464YjxFbetcvSssn3H9GDNZ1Uc3zXMtLdYjIxyWWAqfr01w8W4FiMp2MGGsBfWXh06MJymdion+nlf1HneLu1I+1Ctu/bc3nmwazXdSVKpQUzBsjYVyxxXg4AAh+6keB9x15ZrvrrmMJy33pRSHSBxLaF+3e7qOuuYGUHwLg34yGNr9C70mPnounnNPUL3wWTkZK38/P5M+qC7iLPUWjJuS22XCbs3OhnWfHGxEl73rEVlPJO5M7zTqpt+9juofIrgVn185U+b1CZjKKGkKD/c78P6OdMQ7w6ofnjxeb1nxZlBimYgmPTbo8Acua9u1R5jz+j/2IXZqASdIhPVlHZ3f+6BfNi36dIURr8nEmuYVWWx0r+x/6mNnrl/wUZeaNd886peog6ORGDx44D9omzhLqNnsejFc9OCII258Hs+78eevs8vXfnotUEU/RgyOVZUox/O4nidf3VpX9hPPs3RO50HVDBV8Kqqkascd99uVeGvM+fSxUdHKtT9Zht7gySp5vuCkG+/svosBdASo3KwfX715bCrW7PNkZp2baK3paZvQ5wE7oQqjKZsSfX7Dn1X6LW9FPwp0OWB5Ya/xO11Wr7XVCTYuf+B2PbrpUnzKuHblVmP/hIZCwYoLN0w0R3pTzBl/5/bnQlOpctFjr0pU9JRoFEkOJyAckonOuVTWV3l9zz4FiN5dHg+u3VOz5MnnOVo5EZMxCCySj9UkZBTtz0Qrn20SM/a7dl2MVMSj5IZexeSQoEnihucsh3Ym8XbrCUhaMi7QY9pNSZMc3m3fXzvATXMfP1qglTeBl4UkMJpD2S65KSa/WA72Oj6n25Rt0oTDdVOVi5652Ug1XcXThv/XFaTw/zQ3UTacA1P4aNRGS6eO6nXwv3aIQW7H8q+uOtgrMIWKxVxoaU0lYBq7IhB4hOKgbClWrOJ92Z8Rs365I3Vf2mv0Fbtd6nDpl/84mrYSt0Mf0yfp+M4bMOUJtz7uKSrmvCsppCose3Muq13zSSddT1pyoLgnQ1EDTS1BWDFINC3xI/TXdf5wv6k9xlzlKrclX13ex8NzU7Vk3WQC1p6iY/ohhngFHm7Ev9bish7pMebmZ7csem1KsmH2xwxtiboOhc5AZ2Azo3od8vycJR+esTAnNzBYoXJf7jLy+t2uFLc9qpa/OkJtWfldRlAUo2bWM52GXHph266dwrZrPVtmT10bDgYLW2NGpSeYNy6n3wU7rG+7O/whglv80bk/+mR+P5wtiynU4wMOe3SXiSdjTVt6VS56eS5v1QXiKl+T0WfKfiU9fo1F3RP8+OLJvUF/LM7OCgtNSeem0Sc+etf3r174vE+0z0kY3GpLT2aHfWKmyeY8NOTI266CCs6vmPnQdU1Va66UaCeA6WawQuIalAwPRGfR33hC+Q8PP+Lm6aCEXAusoWLV/usXfin6Azls33HHb6Fpcbcm957g0yeu6OoVzRGOnLtswkk37jTE5pMX7vMVFmSNbNiy6kzi6D2h0x1gqAm3V8Y8tzh2BhXVJTiowPDedtd38AZCoDyoSmhlnwY6DX2o53YZK9qx8vPLznWI8SxHO5QBStUFnBfMbtBj6fE5CRq6xQQqLYq/rOvI6z9OH5QGLnLi1H/4kkQlT4jF08NSOFsZCmUAQQUeKxx0TkdnFSmfHYo2Lpsls8oA06RxVrvKVzBwuNWy9u2Eoe13w7JaUmUz5J+lIXJQcTaJUaHDbC02mKfjt+KsLdxcQlOdwzsNv7TDfClb8MLBEh9/yzFNfyppuOQmShjzKy7KLp54nJTbf5u61Fw1vyhaNvM+qBsnJlMqqJqt5wLQ1y9tismCAOXr+TxJhy7tNeLCHRa22bLlZZFuMi7SIusnEVud7JOgLrtxq3C+9lbjDgHimK8F5UncIQ4wpyp5xv7F4TK/Abvxg12tj9pQ9kNe08oXx9ps7qa+U341Hf8osHOsXfXmoGjNMgJ9Csnudeg37XV77S+PlSr1yy8HE/dYnjHyUlAmFtQlTGvEMgIwtfieQbKvGnDQ7VVLP7qyOyOrc3hGzVB0rplyjAxZEIlB8YN7T3hk8fJPz12emSn3U/nOL3ceetnvIjhExeIn3pFJzfFgFmtxlT671wF3uavp7QyJqp8HNVVM/xaabYgXfUS3pZML9rlkmwQGv4U/RHCLPjzne5D2Y9A3SjGFOTnFB03K28mgLKYDKlv84psciUGPQRHb2/n6vuOu2yb+ck8w+61z+lCasyjgYYSGpqbrx1/00b3fvnjmvZlB6dqmmNbo8WfcrUYb7xQF3qvZ/mvGnPrAA/g9XMg53rDxHkeLjcNrxfhZDE7CdQBUwzZ53reIUMKTcvGYmcPGHfKHohf+CNBM+PqF68cn4619oWvE4P3OPolnDUPD6fyOiQG0CuHtVgTnEC+0NFV3YjbFeDO96VwhSZOO06zwkKe4/zN9t1ssBLH665tOYCn1IdpJ5CGRINm3ExwCXUE9HowOoCxWKri7dPhV92xtgsP1MmXzHnpVJImTcV0DVH8YGI8XRnuLby3od9Zd0JiwuZPqVW/vR2l1n/MUdCw6V93EjCjN45dc6GWNR1ujScKIHhKQGVAPvhVZnQ6dWLvpneM9vPEo0DlJ6vL9RQPPutb9UUDF0jcncyTyAUVS3lRCB9WFExeY0VUsk+ROE3P6Hr6Ncqta9MJ424w8xpNE70QKTWW4N/eq2mG4sZ9Y7Xlv8VOeLifdEA6Ht5lVRPW3YfaDRztG81UCZQyXBYckVIskU2YjYcysdOC+45rILsG5Wi4dIYslK3CMG08bj2HAPN3Kit4vLFv7osuAixeEOg3caSf0n8KKGddMts3Wg7Rk4gyvRPsxOQSuZI9K3ueHemTw1ZyYcUuvA+59GW7IWT7zus6s1vh5MEj1blI8r0PdrPOyytWaFa71FO83NBzKtcsXvrrA76UK6OA+rxX0P3O3sd87Q9Xqt7srjct+9ItUTkqzTdORj+k25lY3ZnZ7VC9+6iEPF72iFSyxzMws0pKgLigZesWzbbv3COka/jtBU27GMaJoFhE5e2Skac4OtnFT07LC8mUvv8lT8cmoRnCQkpekHcZ69gQ853VbOvqu8VLIzeArenITGE/qWGamwLPvM968u1lQN5TVcu+8D29wG8nAyRfPG33Kw5NZOetSmxZr0cfLJQToiR3LYi0lMoy14q/F13/x3bfPXfj8gs8fGDv7zev2eGX334OPH74sOOfdqft+8tjlT33wwDnfJFsbv6KN5AOUqXYntsXGEkl3YBiIxW08bgPaCqg6KFYqs9jgKYHMogn+YOF4g8u/LaHTEYk3fByVulWtWDRz6df/clc12hq9J//rHS5j0NE2m7EGV5Da/tzY4DElDYO+ulbTzVVzH/xw86I33BXJES555YTPiev0V35fOoEyztC5lcBovK1s8RMdee4K+pw4W9eNr3FVLyBRs5O/QSrof+5jMcNzhUcObRIputki4TctIXgC7fPVa2pLK+YPUzWqgaK4l9pOQ2pXvd+HsiLvMJTixTRJcA1ugL1uso1iuNc525NbxfzH/2GrtR+xdrJ3PNk2kbAdUMHbDufYtOeSoqEX/2N7citb+lrpptl3v02b9e8LrD4cXUgak/w7miMe5gkWTmR5+QCKD3+JKadctJVj+/NCh25M+RUBcsNsuwxjhzgncqpPMN8tX/HUjIUfn/b2+tl3nbR42iVZoLj+0DJ4u8Oan+7zbZhza9dln190+6IPTv1WS9ZMp+3IpQxj+FNgxaAjuCRg58mCjM14XfB0ndhr/H0vwcU7K2bc1MtK1X8VCrC9m2LMnJJ9L7mT5XyTMLzQ0mIzi3scWh1r3DiQUEwurjtraqk/RNaFvU9cz4mhJyxouzzLsCJrvbZx9r07eGDEqhdmmmrDAZqagutlSDSWMsCC6UjrtafYoarvCVZ9edV7IGGPRdMPPe4dit8o+ouO7tKW6WD1zPsOcZzI3Y7a0A+z9OBsJOcvOaX3uOvecU/wOzHv05v6GLHGRSGJFiJJ8+5Rpz9/44pZTx3SWrn8Y8vSWD0e7zz50g+2fP/K+dMlVp/s0AJIcN8jo058oCOLwfKZT3VurVl3H8sYxyiphNsLu9OD0BKw18X89gnNBJnAtkqSb4YWj84kHBPtMeqodZ0HHLjbMZWdYcuauZ02/jJtcFPlekHyhQZpSvJ46BGzBJ4Xcb3l9ILDGCuJFQ4VEb5P59hHxYbKjTBwjdBQcMQHJz94QVZ82V1PGXzI1R2zSSt/eHrfWM3ydzjKKEXT0bAoi+PlRzP0opuKj79qm4mQms0/l0TWv/eoR7AORydZ4rQrOMY1sdKNFOwBrxdUIbPCEoMndx16VcfYVKRiTjha+e0XomCNSAfqA2mAqadqTiK78+ih/oJxa/G4ykXPPJUTZC6sbmiZL0r0AbjCEm7HRXpUu4Yr6X9yh2/i5nkPnV5aGHqlsib2VfHQy9yZdWfWLLbMs+rFgExOi8SiLrmxcF1oThlsxlnFg0572f0yoK5ueY5Tv+RBM1F1iuMYcC3oU5eWbUhy7QoOfSMtIsQchj+388ird8hGUbn4pYNSLWseE3nSBVUqoQVHkLNv7Tzqmo4lFIGUpLWzrv2BGK1DMTU35kbDYU0sO/QZw+qEZYjP0DZM1+0Cn7UN14VJKjmBJ9BOUVlGJE/WEj0Z+8By9OaskjEbO+97wUqoB7scn90Z7MY1vrUrPtw/Xr8gIIU699GSjUfZRrKQ53gvdvYpqGM2qmyoZ5joAaNrDBLYwAi+W3pPuL+jLW755dHhyeblL3sF0jOhsYYvZ8D4UPcj1lYtfqLOQxrpWJx+qN+hz1617oe7zhfslmdULUE0zTpiwOEv7FR5/RZiserM5uUvzAEd3w2frW4Sk2ID14f7XPBSMBhsgXL2VS588GGRTpyN0SmYak3R2YpQwZAxodID93idXMQfIriNc588Sm1e9aFlpPPCYc+q6FSNpau/OITjoUwPlASLUUEVoJ1vEP+0gYc+eAjcDLaJ34156D/XUrdIdFSBDXf9rv+B1x8eq14jLPn24WUMsQuArHqOP+eldau+f2FQc8Win2krJaHfkMVIz4884dEL4HfdsQg0tZZ+/ehpzdVrbuZpqzSFZsxWJozjDuZThAFTCAdfdejBCStVGrq23jBUDDA1M/JKiUnzDU3l6+bzAk/pScX055aU+vz+/vXlGxxVUYArJZGXxC4CS3W19RTB9SCw18MwIpyOR+Ai1jjArxp6QuDlBjmQMSveWPkliGP3WhkWGmU4rwi6zzMsPTqQZRwG+ItQoq8hmNt7RP+JF3WMPW2c+/aBLZU/vWtbKR8SZcDDk6RBfRHuMvoyIJNtxqjs9dOE9eXfPe0R7TO1lOr6DW5NcHD3rukqgwJTDbqGD5ReXbzPuR3jHo0b3x+iNq37hqWtgDtTDQ/b6/XhGhtPFO7zDzfCYsu8B18oyPSdXVXfMoclDROKRz68yxlnJLjCHP8rjc3qOoHtPCFzwEFVNeu+6KW1rlvF0g5lWunkqjKPDrjsjaUjL7277aukfMHbXWim4SWJ0vbHSRA0SeEpwutXgsNtqNwtJrCOD/a+tKD3Qe6aEVujYv5TU7Vk5cWUrfBoleD6FAmVeq7flAe38Q5YMeOqN6DRnYwkynIcKCK6UvQUTks2rZ8B3VCaSymH8mX0GJhqWj8OzNa+Ms+GOVZ3w8gMfPbweHFNEhouDusAdKhEMbkWx7ZXG3pLI55A8OSDCZ1vxBqWfQ/HqqaRsOWMLr041t891rSW2HoSHpOEfWWGIErDBDrhjg3iuKdrluMMMRYD9l9QH7xAbCAYDVYMPR8qmnh/fp9DOlbeX/XtrQdZqdrXRFbPQDcm1fbc2O/AR+5urV1b2rDp/RWyXeWJpti7+0558sbVM6+5PiRbd0diCShh6vC+Bz7zWdtpfjcqFj56MqM3vaGoquuMju1VtajFUIfLeN5XyDP2voaO0SWOuyB3QpM/K9r3yiN+L4f8IYLDvGNNi779UmQTY3CGCgsT5T+GI2GivpSiuB7i6MFB8z6N8nUa3X/clTvEF+4pVn17b59ofc1izorzlDd/zeBx542igiWt37505hqRY3uqmuUSHB7785tXXGQbkcehutFoJsWT1NvFQ46+vOvAyR1OuJsXfVBSvX7RrUqk/jQGqn673xz6h2GKHxzrwfvAhsVCBcH1IN3RLgyKZqAXBFMS1w/FwsPeGjNWYC+jaWAauZXLgWOgB0c7Dk6CbhP4QvLBF8uDwiTsUloQf8wqLH3ZGzc3DDwtrXK2x5ZZs8T6+PwpamvNY5QRLcKMrorJ3zv2jKe3Se75/atnLw14mAE4kQDE6o6pKbZvo5S1z+Vdh570ZdthHdgy94H77GT1lZRjsCkDiH07grNA3bmrPrEeQotZdxQNvujWtq+SsrlTzxWZ5NO6YTIGlJUsS+iisLTTiDNGgxWhV8z74fvMAD+yMWYu9/h9o7N67WaldyC4zKD0Ci4co1nclIKB531dtezlxwUqeTH64DmOmZ4xNeS5BQPPnwgqxy2nyhUvDiBq69sca/aKRxLus0kD63+a4HCLLEkkrlIzvcXDzynoMrHC3dEGXFBcsOqf8XvIySlUJXAN+Jxw8kxXtVP6HvpUxwD4loVPDU81rpwBFoAPFIfCyQX3eaXSJwqHnb5NBuF2LFz4LJfNCNmp1rJTUrEtoyjHmcIxGqcCDZpQ37bOJoITSdh+MEYVt2LwPbJTIgH3j3+gPmESBUEAogLCR/MX2xx2Lm52YnhWqPgpIEtMG+4+SABIDVCNWF/FhcHMXrd03e+6r9wdbVj53R1XWYmKuzhKh6bLEo0OL+498YEJQCKt8Jvyiq8v/8wnmuNNKuPibmPueHLRx8ddkx3KuM9dk4IRj+gz8ZE/pOAQoNI8ZXPv+0ZmY8NjCVwCASe7WLAIRCgbdNtC5UvSqbFsTuMCPSbi8Efb1/cYaRvldyIvb3IymDfwUoNI1RgGhKSKkh3jFjGmDyea8ILd8RrW83y/sVcsafvqHwIILxRX7ty8qSbC61fPknE7RTHp7p3w+NHFqJMffspm/a+iuReNK0SgzRPrVs2YtvKHN90VkRCdBx9Tvt+J95zly+l0HMXKq70YaM5A02alGtmfMx+oqAHJEciT4OLTKeixMd4xoegkEk2QZDKZ/ll4IfHphk5aozGCA9voxoAuD6iM2isaVmBc9AbYURUDOd9zvvAxE0/656QjL3nsstFHXrF0V+SGKB03Th1+2LWfZJUOO9ZhPNU4UEzR9JHrvnm6oO0QbAAMVHpaRCdesExM2rslkqQaRSrV1WxZ9v6K6bcc33ZoB0pHXH2tI2efYxIm4oa2uS0mDfcdXDouPuMYSUKbdbeUz7vrcfwd3NVpxFXPK47vEy+UEX5NQTOCZwbUr/tmaOP6DcOhLQ5LpnTCMEIm5yl0B6zsU/p71k+7Z1D10vdGt3xxVsf4nmMr7nOlaehQGPZU+A1WT7bggjxwbuxcsBGTZo6VLmgnt+o1H55sJhuncbTVK55IR6NsD3cg3ecFYuTfFTuPPX57csNU6LxZ+26mn5zcFEloqiVvNhy2juMZggubUDzIqK2gNW86OuDjfEj8tJB3a8+xt92+K3JDYF634kFnVPc84Lb79jni1cOkYNEBRMh/0HT4OuwMJfHXpoc+zimwdjCXXhxe0ZhC0m456WeCZpwKnWckEoc2psMxJtQ1YFl33BTamZcHMqBVh5aWSaHSVoZl3bE2mwi6SQXvzu42evIO5DbzsvtsZdODlJMScMLIsJlabyATU5a5wwfwf0pTm7fEU5bD+Erc7MG4QGB7WTOM2wT/MPBZwjku1kwBLBj03cMyMKHNqtDWgLThGCR9dNui+OAdf4TcEH+I4BBFg09aLmT0OVMxuLWYwto1udpeeGFBn0AiKevTzAEjroXC2soQ/P1obdmQMPVkfRurZCYTEbd0edGL6xIQzWxbraYN3ux+N4GOWeGV0awBDtRbB7eWzX1rwYd3TWw7xMWIo275qO+oEyY4fOg1huHBbEjlsyxrZxb3v8cg/D26SX/DsjyRwQTngaVQyeELKwT+rhtJgU8GHnp7dhK8RFRpbjnAC4mN4aRmkxZfKuk9YtLBF02dePD5D37oz+++TQjSb6HP/ifNgzO/hpWXcfQeLTUrCtt2kbJl3/SXPZ5SRbM3+nO6HMaUDu6X0XnYvknH/ymYtxJttby5ctoNO+QB6zryhlc5f5cTDYuq8MPz2hmQqDVFJSKtXbzpp7vewWQJuJ0RMm5TdKqxvXKC3UTp8car1UTL47ZlMNj7Ymr7QNHk6DOXTxhyzz4jZr3f1DTnmXUrv5vHd1vatPipe6HsvIKcEXCfIXQilho7uGzRcy9DfRmVhM4Cgf6LFhV6PLf/Ge74bvmyV67Qohue51knP+bGou4ILHvM1GE43oc773ftSSUl+20Tj9yy6cf+sbLP3sr0Uwc1x40yMVhyaDCjR/9wRv9hNpP9Ps6yQ31z7xMB18eCcsrHdUAMk9vgy+nzYtuuPUbPcXf91Hfyw1fnlRwymOKybrJp3yKvV3SJKK3eoA5B3XFrOFQi7DixXNotAtyHphzeG457I0FiCm9KyGyIa+SFjKJRlzKcvMBM1QY9IkVMx7PEEyg5ePAhz95Y3PfcDleV2PofsxZ/fPYbnBW9xjRwhX2cMKJilFh4Ycmw61a1HYa/6ZU8OX1NM1XvL+7jChSOhUoCqtEF9iD/JkqGX7aI9XV/WhC8oFCxbeH9MVAeDLQbqOesSDRDuKVkyOUdwxK/F3+Y4BBdhp41U/B0nmjToQcNwjbophPXdCthO2yTTnzPCsG8UwoKfl2y7Y9CBtlim6aBsymg4BytKu2ixnFSJa4a1bn/lG7uhjYMnnROTSCz5FjdZtYgwaCacIxEFzNZ88HsN2/YZmWr7N5jasec/sDpvtxuZzuM0ABd9fBozcqrA1mFdb0Pv+JUlvfsK2WWXMx5M2eBSK2GBh+xbEpD4sMEkSKYALhAiciz8FAw5RCY6Q6NFmoTLfhWeDKKr80s7T3+6KuePXv4kRfNhsr7u+Pp2kHZVjXH8WDi6ERJ/RqvnKxfMlLgpHo1xRzY54Abvx048LRk6aAzywYceMlJmk5vkjiHYUnsqZVfXbNDxEnpsMum03LBIaYlrENF1qbftgGO6WBgu4fTj/EKmz5s2PRj9+KBp620aN+LaDqhgtc0m/C0ehDjxAegqYeA7fGVb14w3Bw85IuGQcOGNpTsI1YFC7npbEFwviNcu2XZa2dKYnYXHL3CMSSacoISo5wC/SGHA1qYTj2lsquTKfshPF/9shfuEOzIQ7SDywmmoxm2Bl45PgeLCI7F59xUuO9lV0J5py+mDc1l341qrftlmsybY1vjhknJ+Td3GXH5TMybVzDk9Iru+193WkuC+1gOFXYoZIDICL5iJB6gmyXFfY/fqW/bnqBk8Ek1Aw56/K6BY++YZNHBo20m9K5hMQ2mTSsUdLIeD5CeiAos/cIUVW6ctM04pkUnLJtuNGnfMsvx35RQ7AOKep82Ka903KvJyIZTeaf5HOiIKZPOfC2/88GT+0y8t2NZPsTmZZ/02Lz+zfc9vHJyPKm4nTL6lwmhXnf1PGBbV42q1W/lCTw7nLKdREbGMHcMlaYFT3v1wNjkPwP5/U683hI7XWrYYhm0mZhmmAkg3Gad+H8w2bxDCof9OsnzR7BdFfnjqF77WWZz1Yp8JxVhvVkF1VBp/lD0/86w5POpBcnoxu9FyuyaSioWbcb6jL7os3Wrvn/uJaVh2Zm2kPPQvoffclXb4R349q1r+rB66kPOUXskQYXgOINOaJsSApdNOO3hJ9oO68CC6Y/t21y98UnRSg3BdUBVh11AO9INE89/0K0o7713LNNFHlMYa2nsZWmpPrqp5ynxZpwpc7AVCXKQETi+Wg4VrNMdcwGTlx8dN+7Mjqwi/y5+eOUf94mscg2YE8ShmBH7nfqMm6pm9Yx7h7OePK37qNN3GApY8vHFC2TBHmICY2CeOosLXNx7wj0dmXjbsXHuI90cM/KWRKeGuKtXoSkGDdpVpm4twaB7BlSDQHSHX0h5i87P63nyurJ5DyznaauzoYPpDCoErss9n4CZPRyqrLIh9uVPUs4/Ip5cglP+zckowdXWiwMhMklQVwz107+oeuJc1R1LAjJND9WnxypBTVts8PiCfqd9Xr7w8ScDInV2LB4Dc2przoL3bhxreqZUt+hWRi6+vGif0zpij9tRt37a8FTjkrcYO1pqQW+lKqTBX9Bvv8KBp2+TXQXrMs3I/XK7jsdltEDMONya6f98zysmj2hVuFpP/tCBXQeetkNihT+K1fMez+BptmeyZT06eXdJRWsdYuE0P3TifIDhPP4ow3s3BgOlq73hko1ZvY5wxzTXfX9vLz2x6R+pZOMFYT/LxFNszJPR+44eY2+Zivu3RtW8JwY2N616m7VbeuIMuChzaMImhWDfO3qO/uc266kg5n9wVGeP7N0EVsy6QYe90hO3Lf30zDszgp6b0IRkAqWHdxtx7R+eZNgerVuWBNXoisKkWiYEheK6jIGn1/87YqAdfxrB/Sex5POnC5KxVd+DYO2aUhXbto2+Y899d82Cz+86hlar34/ElO/Hn/3yuLbDt8HCmc8Wmy3lT5vJ+oMwXs+GO2bArgez5PYRR954W9thHcDKveKHGXfxjnKejcrCBpFLsT/z/pxPvOHObww7ZEdH2v8L/Pz+PYPU6KYZPtHOVGxpTUGXYWO7jtp9I8Mcd1U/3bbYI5FuOOOJZg3HcqZOvJf0mnTvM22HdaB+yxe5qZoVz0pU4rA4mIg4jIhE005w8Mn9D7P6KqbQJMg5R2gO04nTa9/QFDAXtyI4jkIveS6xKEZteLU+NkiHHt8LSgQJDJeMy8nIJacESUOR2fCT4VhHYYA+Ip0hJD0zr1rid52GXHB81ZLHH/fyzgmxSBJML3TH2JbgHMMkPlDTQG5VnLf4vPwBp2wz3oRo2PT9frHqOW9yTqQopVmuyScLomOw4Qs7j7zqN51H10y/4g6vbNyMKd4dpuD+XuNv6XBI/r9ExZypUlyJjYs3rjubpsyJsmj6cKxStfiN3nDfc3uNuxnXVt0Ga767ebAarXiHZ7D9QFl5BFzNqop4884dOO6uHRIUINb/fO8xJLXh/VTKXjPw8Jd7o8m6cc49H9PJsgkaVAyLFkb3m/zENlmX/xfxb5mo/1fI6N4NGqYIPTwmwf71kuMNGytx0J1h+J6bln7UvW3zNhgy8fyKfY/911G0mHknNDgLm6muqyTVtPnWma9cvsO4VEHPw5omn/f4hRbvvwsUCCgDaJC0OUqPVD3QsGnOxhkvXPv5tCcuOmv5zDdHtH3lP47Z7984Vo9vftsnOJlgppgMzd7+W+SGaFj4yNkBL9sNB6IlkQEFhuM6JkuT+NNrZ92yQxxgTukhdZ1GXne6TgefxzxwrhvDToCOtDylZSqxys8cIzVIt9gG129va9A4E+vEQpHKX/oGJeL1h0hCU8maynIyfekSUrFlNeEZuoGwoU7QY7V9KQ13XAhMVpYX1lctfvoDkdFOiMaT7qzazoBjUYbFbjZJ4KidkVtLxbz9E/VL3uJJrAgnttEExGEFsAYpLV57ctMvj7pJIneHrM6jn4uq3EqRp4ip1V6z+ttb7nNiscy23f9R1Kz/MeuXd087ZvHHZ95ZWTZnaWvNoi8ERjmKOIrPBjVv0LlbvBl9jtoZudWtfb+/Gq95i6PVrhjF4oWbNqiMpb5Az4N3RW4INV55CnYyNmHcISYgOB6ItNBdzhD+GlrrHiUI+G8D2/v/PCrWzSmoXf7J95Ta1BUtGcmTPXTwcfcumvnCqSNEjp2DmT90U7xk5Mk7mp1b4+e3bjhLVSJPOnZSRJuSpjmNYUJHjT3rgZ0uZDHtiQuuox31HsxygW3LxFAmhmEyAjJpTthxXVcWyoFARJIzp2la9AfYr3gDBdp+Y09QqJyc3xWYj3Cqq+VFi96WGzeu43L7DM3RtcSUaM26/W1LnZAZErmERsUJK1w+9tRHX2r7yi5RseTdAj1Zf5IRW7Y2njRM2VtQTNnJ0xnaHCEK6EjBQNfgv7jHAXftVL2sm33PfTKduAZTjmOIG5Jju4JjgDHRXMXBcc3CSQY6CUazx8Gp87ZBaA6XRrRJo8f03vri0oV3LM3qlCl5M0lNvJXEEg1kfyXi3Dp5wqmRZOIsjtYOQBMV0a7g2uDwnE1hKiXoZ1xrNK3ffiVE12Q2yFLHDB9bPPLcbaIbEKjc4rVL3gXTLM8hJsbH1vBi+F0lUjHTsmnKGyzo5snfZ1FOl4k/tX1ll6hY9ka/eN3CxyVeG8NxLIkmqBU065vFCtLbSjxW5Qlk6YFwNyWz5+FJKK9tWfs3AATCbl70nEepWyaliCNzXKCrGamaoOuxPlCuRQEP3Q8OIpEkUBpl0tixI7GzctH6UOmkw6Fjdp2st4bjbAkumfbA17zdvK+J2a7h2TBC7suhgUddm5+//y4nuWqXfNypvuaLH4IeUpyys7/pfcA9E3HltMp1P8ySKWWg6ztpUcP6Hvrsvx1D+5/GX4Lgkk1NhWt/euIHK1beGU1GVsoaOez4e+fOe/+GIYbeuoC2VZDMvp8L8wdNKP2NMa+FXz54SKK5/HlTieXiGJPlSFvyBo4b2XerJI5bY8azl9xJW4mbMOsszcn1gdwe7zdXbyhmHPUwkWPAZKLSTpy4Wi+QBivImih5a0xLXaCrSrllmBFiM7rDCTSDzmYItCkc0zEx9S4xWcnrzaAdx8fLnn1NXSk29WQI9ouCxPM+MCvjqqPykv/d3C5DHu+138mL0ifZPdAPa/Dg82xoaB2M4Tiz2C2zfzhRTdbd45GZAl0HVccGrug67s5tsgO3Y/Pc+66lzcg9FBj2mo5+gdsSHCLtKc/iyWHHtgSnG7aeU9hn1I8ffpEzvb766lRR4chgZjbpLyXnjZCsp7rkn/VhtfbTSp7Vu6E/F2JrgsPJC/SDc4F0sRXBId9izKdmCAsZLv/E4sHH70Bu9SveHpmMVbzJWPFODGY3MZg38jr1vtZTcsQ26apwjA3KCUNLfhOgNoW13113oW2nzpYZqy8OlSWSKRO+r9uMGKM4oYbh5PVGqnmdY7GaY0RbGR4eIsO59pLLeqBYbTUBj1ixKd6Lz9rP8P4Blp7sbptqpqErnENsQYIKhrOsWKxRlV0v+rp8aagthxnJ6i6oQC3KX+XN6nlQr7G37JAJBe6JXvLlhY9yVPPFhuYQASwg2/Hf2O/wp35zRnLtrGsuZ6yWh3HhIz48+LrOQy+5b/UP/8qD350r0XYJTjrtJbg/EbYdCS/84J6vab1piAaywDDNfcae8/qSmprFWVW/fDjNiFcNMUGqi8GCCcOOvLMjh9iusOCLh4dF6ta+wdh6V3Rr1Wjx4UnnPLnTlE8ozWe9dv0XTqphIkYjWEScvd8ZNx+59PPnJiRjzddTpjoAx+qgfyTQnTYRmqlIRZsK4ZuZIb+HRhJE/zg3AaGrgnBWEswkkP/oVOwmesRq7+6CLUAUbrA91mqGr/eHM97i5YzpQw69AtNku+QN1wRv/1hUCGL93KlH2/Etb4PVyqH3uiXm3dN5xDU3tO3eBpvm3HOFQKUewsquaWn+2prgMFA/7RwM2IrgWFw+n2Jt1t/pvLyeR76IxKD8+OjBUmmBlyqe8ClFhaMtm54NpFqNlRxnF2IHgthWwbm6Of12K4KDxu9GWhiW+CUfLjwrr+uOSySWLXnhYDNR8yLn6Dk0zRLFYj7qtv9NmBV2j4jst1C3cUa/WPXC8ZaunGNpDd2JrXEYco/PGIUsDgtglAyGrQoCrhcCpi3UE6vtflggOVw4nWJY0hTRcL2OGMuLlZwQplKx6t4MpQOBiySukITHm/GYXDjykWjVghOJWvsoLmVI0UIT7yk9eNChD++UZDb8fO/IltrlP3OMBseyoN6ybh5w2BP/atu9S2DetubGZT/xdHIQpjtPJbUhg498a9GW5W/2TDYsX0VrzaALgFxpbljfKU/sJbg/C7NfPvMdvywcj063gYI+J/Uef8Xb7va3r3jIy2pXoPOtzYW+H33iQ1P2JKZv6YynJrdUrfqIMZOyarDVmV0Gjh085eIdVADi5w8e7BmpXvUtTex8dNNgPLnPjjv9zgsaGxt9Sz554FJQg/+gbDVPt1h47vIzJYOG3ZyMxDKjdRsPM1PxfhbhJzJWKl9VMQgcVAnDReGfT2iGygANeQh0xqgMCMPSxIIG7i7ELPoU0HgVgihG0DuGFUTZSLZWM4zT4s0oZtVk63Il2djMwQkZjrMYho1nFPXRAkV9q7JKxqyDMthtQs5VMy7+WmaoSe6sJagLiwk/2X3MZTdTVHCHNTnLFky9mLXiU8Fc5d1svXtAcJjRlxckYnGZ/yroe+LNs3/5cPjXtZVPMoJTMDHseWPUsPOuqV7zashJRlbxPJWzpwSH6ZIkmScGHfoq2Hm/0/z+njssEbllztQjaaK+RjuqF91XLMJFQp1Hj8/uNGFx2yE7hZ0oy6tY81VnXYvk6slWr6HFadqiGU6SvFKgcB9dbaaVRIPDeTK6YBdkowQ3tABcY9CxtELTVqBs0mOdtIPPUyCayVZRNP8TywmTjGR5GAkOTftkikpSDjWTFcPVgezuX/IFR3+fLHvzHKVl7fW23pSHcs/msj4N5Pa7p8eIK+YtnnbVUC2y7ltQez5RlInD5V+2z2FPPNZ26TtgwfunvSMJ6vE2VB6Hy546YPKjv5kmHLHm21vPsrXKFxnGgmvnV4tC1qQeE+6u3vzTHT0SsfqV0GFAzwz1dC/B/bmY/co5b3tF5gRUP0JWr+f7TUxPECyf9cKQSMUv3xBLD0APaAn+zucOPuy6jmDs3WHWm9dcaCeanwS5T6m2dNH4sx/daT5/xHev33yDEa25S9d0dNxVPOGiKWNOuflH3DfrzVt7plrrH4UaPwmX/KOEwOdd+42/tNe4I93A4DXzP+lRtXJuz3gkcpalq+NkgfElUvY33YZNur+1YlVS9IUGxVvrT0y21nbieDHL52F5YuuuVsGFnZE9kDcwuJvlcKLAJqyA0RcMYXAwEQhHxVlIMEMYim6A6lduW6kWmsHIiYJKzrE+UMzIpv4DrmuhCtKrgm+ee+9dtFJzg4pB90BMPr8XY4Y/5jP2Oz+/+47jMxtn330642gvMrTFuD5rbeY26FJ4gULAD9sRHPpvaRZzV/GQi296esbDT1Rkdf5HRWMDGc07xgW9RoZjzYuEWCq6iWOdAC4DiNgdwdHwEbPU6kzWV4WdDj+FDgZ38EfbOOfh8wUSn+rYukfVoGvh0JfOWNd70j2uqwOibMFDeaJQ0ElJVA/Xk80jHCPlN4hJU4xUBL8JnRjlB4ENXALPGloImsmmmV43FmfhsVPA9xR0VpQF5h8oMeTfSAqeGGU3UhTfSDnsOxStfR0s2R8kfP0JyeZVlxqmRgxKXOv1BZ9TFO3HwYc83THcsOzzC28jVuvNLJWi45pUz/Hh2wYf8bQ7021XVEiLFt76HWs3DUfnct32LfHljNq/7y6yCLcsfC+wZu37P2aG6f5x0//9Poc8e0h7FMjugDnwkqvnL+QYtY/k4UhM4e7vO+lJd7Z42Scn9zAJu0rmRezeQPV7hvc5YOo2a538L+KvQ3CvXfCOl7OPx5k0zZG+HHnyo4e07SI/vHHZV5wTn2LoBqHFjKqB4y8Z4svt8pt+eGh+znz2gi+DkjUhrgu3jz/3yR3cRtqxcenX2Wt/+GAVEGkmuk5QcsaMycFhB1HHHee2yOrqanntzOfuTzRX/YOnwVjhghtyO/c5ZvBB2655sODr14ZVrV1woakkMCyGeIIZd0w+976pUAHjs2bNYrOpuol1ZcsnJFprQizHl4KqGy5ytujYBjQ2+F1o5Ti5SwG54Rgi9M/AJtAI3JlI21UH6OzKCbAHdoHBi+ttOqDwNEH0z7NsY5qjxVpZb/ha1kl1QWLBcTSM5McxLYvKmG8Lmcd2GXL+NqFNiC0/P3giGC1AcoZktPHOrggOzki8Xi9JWdLLRQPPOuv1T+665Ttaun1JbSU5o6hw/WUHXtk3uuGr4mjr+mVgwnl+i+CwonoEEcltWn7/U06HsttBuW2cO/Va1kreS1MmmHw4yYdNEcOQnBjLyg/qerRelEKjTDN1qGOqAY6iaCwrdBkx8A/cFGY+tqBTcQkcyhSpq32+AEoeyip9x/jsNBOVq6/GNKM/w7HVnK9gcVaXcd9kdxrjpsVfPv3mibZafrtPokckNGsWLxe91qN49Nt094M6LAwcbljw8ZlTvZx2BQ1maUxh5vqyBp3fa+z1HeNqiz+96ERHr3kL11pgOckRw/0v7z/x9l2qt1Vf33CgEi/7EjSmzoSKJg4Y+8Dstl27BFwHvXLmtY/xZuM/TNskNiMreT0PPyCz9CDX13LxJ2f2hvtfKfMCZUMPywvy0G4THtmtIv5fQLo2/gWAoVTp5kSg8kZ87sY2ZHbqc7dp8ziBTWgrUrho5tQ9WjgEKqkOpt8KMB+gUpu7Da7DYH05kP0ZOr7irKKWaBk/h6ka07abFIAyGn/G7Rf7sjtdlTKg1uqt3eq2rHq1YfUCMDd+xdDJp8078rLHz8gp7jaCl7wzWCN26xePnLvsu5dvuDFL2+jvM/bEr8afcc9Vh1/x6lkDj7ztYB9IAMViphDaexLnL3iG8OH5QGNVqq5Xa5pRbdpU1LCcpCB5QYUFiShJ0DihWULjRKWHSTKDXoHyy4zoF1NjckPOfUVFoeeCXr0LZtnwSEiU0HCh8DC7Cuu07msna6ZvnPNMv7ZL7kDpqH++bRHpfPh9R3AJFEs8TT47ArdCkzDibiwq//nnT/SOtfzznO497ugVkI6GsjdAShbCUXz7eXYEngPNYceNEjHZnOmekv1P2Z7csKMqm/foXRKl3osDXxj2heSPkRAYCZARkPwFWeIdnfIDz4Y8ymlB2QkFfQKNrjNuOiooKzfIHoSz5PEQfyCDWA5rGxaV0DWnSVW1KsxObFKe1Q6X9QERCq+CkjqY5vz7BUsnHzDwsGePG3jE81f0GX/b61kl+zesmXXn2KWfXzBTYppmUKzULWllnd3vkFcP7DXh7le2JjfEok8uusPD6Vdg5JNqyjPkgmGHbE1uK1feymtayxUYZI+kq+lGqyenx7ttu3cKw4hnZoQEStOt2esahu7R2idbFr1yNGXE/oGTPai8WS74SDu5IYKFIw6WRAG9nrEDMDQS/dMc2P+T2Hnd/B/EL29d8Y5AJY7HKeqURW0qGXzS6NK+4zpmPn/54Ibr7VTd3ejMywBhcf7Cfw0/8rab23bvErNeueo+P5e6JqoJDxxw1iPXtG3eKb544qITBaK/hU6wGNak2czrh1767DahX4gf377/xtaatf/iGWg4fPDFgy965Jy2XTvgmxev/0eiteF6r0gKFIutET3+pz0ZxZ+OPPKSna4RABWMXfT5c3xIIlxFwzounFNaHG3aJGUX9R6tpWJZllJnmolmYHpQMEB0NOHTvRj8g7GMDIblM7KPZmiw9VI26wl3hoYzkWMSbpYLzJQS8PqBxKm1plB0atdhF+yQBaZ84cNnCJT6gmWojOrOrqYTiW6t4ChQdX6fTJKK80nR0EuOdDduh+qlz4421eS3vEDzqJwQ2yo4OA+oMZ9XIiZX8kN29yNwkmCb2e5IZHYoumHFi6zZcqTmLpWIQdpwKRxLkiqZq6eSyx2Ko3leciwrEXNs1QQJnK73+JvArThxgX9oIUBYb5Dy+IqJpSUXW3qqjBPkFjNa3sj7iN4q9jH79j1up/5f8FxCy6ZdeSjFOGcRMz4m6GFJY6vzYk7fE28r6j6uqu2wbbBq5o0T1OjmrzyCxUZT9CxP0fhj+o78NW4UsWLmrYckGhZ/4hCTweSTpiNN+3ptn0Nvv/32dIHtBEu+uPhYmYm8F01x3w896iXMDrJtoW6H1TOv606b0Rm2mSzBxWriGreOh5BcAABoAUlEQVQ43HnipMLeR3UkE1gx44ppAqUcaOqYn5BoNMMO7nPgUx2xq/+r+MsQ3PwPrnuP1ZuPxUSNPDRAImWeve+ht3T4g2EvvujLu9+nklWHxeMJwoke4snsetvAKf+8ve2QHQAqJ+eH1674XKaSQ6OqcPWk8598sG3XTvHxwxdM5ih9OpoyLJiKtOCpzOo1auK+40/dYbGWr5668hVKj5yaNBxT8OWPOvTCu3c5IPvZI9cWW3rDBwEvOxRdmXXLrmN5cXZWYfdHw0WdV5f033bx6j8TOLtZtuC5YZZePpSY1o0Ca4VSiu0qJsVkmnlfyXGdhpy3wxJvG36691yvaD1nm5i8EwxBrEnbmah+nwf6ee3TTkOuOsLduB2aNn55mZEof9i2NAoVFGJrgkMa8sgcsbiC77J7HH0iKNNtZkurN80uthNr3qSU+tGaogOxsUAAxKbFjGmW1vp4qOCQ+aHSQTusO/pnYtPMa4sNRrzY1psnAxn3pykVTFcRypW/fuAhj+0yPT/UEWbRJ+fO9fHxoYkUtZbx9xgzcPLtO8wG//L+KW9KTOIkzNSDLiOOUHLP0COe2umMdzuqV743unbdtG9YVqcsMfuYwZMf2eVqYSu/uaq3lWr5QGKpXjj7qzv0Jknqc2jp2Cs61iSBa+UWf37OfK/IDDQwzpjiNEH0De42/v7/eYJL18a/ABzbjENP5BqpjKMRK9Hco22XC9inDz74hvMtIfc9zMRggwGUaNx42+w3r3yufMW3XdoO68DSWS/0/ent615z1OhQxQClw/M77WW3RsmAESojeC0KzBpUOmClFTWunTewbXcH4FrsQG63fyoWV+0XGdZUWne7rOJhl99X4e88+Ni46sxzZzVtPZe2lWMrNyz8ccPCb2d//+oVVy355pWOdE9/JoA0tM7DLvix2373TA0Xjd9fteVp6ECKIUkiZ2ZY8U1vVK1667i2wzvQbfR1zxuO5xIabCt36cYdAOYpmp6245qoO4OlxrM5BozonZioSG7u2hmm9LU3POTk7clt08JXi63W5R8KJDoaZ6fxGlje28jxGSeWDL340M6jb57xnyK3WM36rGXfXHvGmplXvx5Ptq4jas3VtBXvr2tJYtg+1ZPV/9zdkRti45xHJkAl3geHCjl/6SM7I7dEw+o8qA8DceIKge5DplK9TdzszpDX+5hFpqEu4xmdt1P1L6yYft0O6bIQq368+1RLaZwGVnwvXEpSM6jNphM8amtyQ1QuevFgWfL2xrVo8bnS0MAM/MJfAH8ZgtMTLbU4BY9IQa0wKeaUud88n+NuaAOaL0MPv+VEIVgyFQe+HTNFaCN6btmiD76Z/dY1z6+Y+czxCz+9/9hvXrvitcZN82ZYatMkbFyKZq0v6D/GnRHdHXyhMIWZXN0GCS1QV1UiezN6te3eBqOOvqhB8geecYfgWWb/TQs/K27btVOMP+bick9u6eEOzS9FD7cUKBLgaeC5pj6ck3iwccuc6d++cNaMBR/fdvbsV88rhmv4059dRtfJK7sVn3W0qjMvB32im5+LZ0meFdv0VvWqd3dYOa146OVPRBXqSkzEiCmxt6cpHAekaN4L17pTklOTDSbOUOJUwNbA8kWzVLOEVay/72nenNJtzNINPzxZRJlNn/B0cgjm58NEq4QLttpS51MLh128QzryPwPli17Ir17+0sRVM69+u2zZI9/LdOplxomcwoBGwploTPBqE54wct5FXYZe5K5BujtEa5YcFfLSjGoKq3MGnrzTlaU2LXquK+3ondvmX1w4uKzabwA6A4WRPBtMiyUMpWeryfJ3Fn9y7rfrvr/jqk3zHjlk1fQr/7no07O+NxMbXuNoo4RGNyE6sNzxFk7uf9CDO6z+lmheNUTigCxxdgsAz9SQ/Nm7NXv/V/DXUXAO1TH2ga4ilB7PB50xsm1TB1A9DT/qzn/SbOBUTgo1ojMtZaQ6EbX5nPrNv7zTUrv6PcaMnUosPQ9JBAO/Rdm3ttfgbb3bdwZDSTno1NsBILlYS+0u4xh9obwfVJtPUabSdeXPs3q3bd4lJpx0Y33BoCkXs55MAycH0GzDyo1JAClbCYkMNTHZXPaCbhhr5r73z7d+eO28f2xZ+smgtq//KaBKS9XSMXeeHUs673olDsgfCtuIM2Z07UN1q9/vWOOiHT33v/Fh1RRvQ8WF2Y/bkSY7oHcLHSu2Y7A2sII3g2WhI9qOGgOgIFOqsdlkvcfkdR21jbLZsOiJrpJP+9gjWIMw5Q+apTYjJRhv8ckF/Y78uu2wPwVA0J5Vs247ddOPt96falq/vLXilxkclTiBp43eyUSCJBXLJTYEBwqSYQP/6rX/DXvkomQZqRAL/TXFim/m5PTdqbtHorUqR+YdEet7O0xT274f2Sm8/k4v4KQRznY7jk5EJnmA2rr2wdaKuZ8bSu0DMqePYRwVFCdLLLHwdaHb4VP6jrt9Bz9QXNQbHt4peC4EmrEUKzXzwb6/6Xbyv4C/DMGJvoyYbuGMGj4wqFAsReJ1my5q270DRp/68BsZxSOmUEJ4Og2NCP2YXNdyMC8VUICYThzdLjTDIRlFvfaoUm5eOpfTlTgo9F+LzVCTu+zJRk24YgWYsmtxmQVVj3ckUNwd+o08/GfB47+L59ltemobeMLN2AH3QTuWTIzW430y90Ttqplfz3nzzO+Wz3zo4aUfXdd9zU8vbJOJ9o8AOgknK3+/63RLLON5nDWGAjdTjBZZd3/Vind3CNIv3vfS2ymp+Bsct3PV7VbAhI27BCv7cWZw669ghEdSM6qSWurg0v4nbxNfWbPohRLe1j8WGHtwLKHAdWJiS3i2tHx9fp+jdgiy/72Aa5fXfn1VacWip05YO+uW71Z9dfls0Y6/xplNV1NmJIOjbGKCase6k57Ph+/AyyOzJKVxM/sdOPUWd+NvoHLVB90YMTAqqcL57Ngu199lGQGKB+tauoAwJlr0lpS6H34DWQWdFguerI0Mgx0lriTnhhNCmUF3YgPrweUbtqfOZgKndht98+md2lxbtkdT49IpLJUqaR8axQ4Fvro0r3T8n5YO7T+JvwzBZZcMXQG8pCApIXTomkB+7/vzJzfu727YCbqNPGHxiBOnHsj68q9leW+LiKbMVmoBZ6UcRp6faF67Rz2/qSaCGGHV3iCxMYeLum/VPLcFFaIiupqswhhUnhHCbZt/E51Gn3W/QQlrMJsDAm9ZTSZJC5gISY+fMLRJlJRBWmMpQllKliTw47SWdZcrqYZVyaY1ixd9dMUDSz65/B9Vi98eCdeYLrDfiVCvA8scWnhXltLeMy7JWSnWSWx+qHrVG4e7G7eCHCo9P6Fya3H9hD3HtmyIERI2LZiMp8ulPUfduA25la39upSmzY9l1umL66tiC3UXO9LoBaWBSb9rZfitUbP+3az1s+46Zc30q69aN+vWL0zbWJ9oWve2yCjjJJ4MUlIpEk/oxNJUsiVJk/UxljTWx6DhwKXDg0H+AdM0JQXynsKOoe20u0VL7aJc4ii5JqgnyZO/6+8wXFTVTLNdGCNROUZymOPc+pvtNrP7qTFK9j2Dq57hMAkCS5tDN11cXMb0vF7Q67j9Bx30xBu7um6cgErGq69EK6i9n0LHaSPZuBDHbtNb/rfxlyG4kn2PmW1b6mZM2ohAdxGasvwgjTD19a+LMuwEw4+5835fwT4TiBCaiQvE4PJ6CExDThz99ZHH73rVp60hBzNHYi/a1nmnAbWj7d0OgOvysryAA8VQqZw9Jrji4mKFlwKvofmD/lw29LzL/AXks1B38pG3M6nvNJTwXhmYNj3Zgcs3ui4SFGEdrSVHohL/9ArmEw0VP09b8tEFc1dNu+arDT/ee+W6Ly7rtearyzpVrf4oo+2nfgNOEH3E2m/QXfDYTol669qnq1e9vl/bZhfBkv02U2LGcZpB1QkYe9aO9lzuO4FjwxnhHhBYih5ZJg4dfji/1+HbZJdNNDTk8WrdJzylDYrFgdTbityBa2M5Xor6rG18DXcGNDfXfTO1YM23d/SoWPbKiRtm3fTk6ulXzopumv8DT5Kv+730g4wTHQeXy2LHhWs9YA497M00iiHVmUPJG1Yped0oIl/anUhz3CRYjSSBIynDWdtj7G1ftP3UbyKVbBGh6tHovG0lW3dZPobaopsmxvGnD0GSMbTIvhUV3QPuht+Ax1cwXdW5Wox+QZLze9CRW6hi5eIzBh367GnZXSdtaDt0p1j7w03nCqzVT9HSztZouMRTtiP6indwAv9fxS4L938R8969+lVKj5yWAvWGzQKfu8BDD8X7zxtx7P2/2YtDxWV/fPvaiy0tepdjqLIkSiSedM6cfOGzr7Qdsks0rvnEN/+b6WscUynABXYQSJAU751z8MVPjHI3bIdvXrp5YipS+5ljaqKc0+XzCafdeviuesvtMfu5m/q0piqWS4xJt4TyyOrOI0h5MkFiySjJ9AfJ0Uwz8WxakS6HtNBzywPnYbDXosE0QSLHVFI4OaODjWFZuknTvM5K/i22o35laVYD9sesr9ByWE/KVLZUyYEuxXq03uvQ7ACHmGcxjsGk3cbwlTYnQ0EMdOc2JXRucvfR12zC325H5dKXT2Xsltds+D387Zhqfttp6BWT4b53MOVrl754F8foN2ia4k4qRJLOp0X7XHgMHNsWJ5FG9fLXX/XQradFWuMEg6TQZ60dYMoTy+EXGonoq6wvT6WNeA3Fy5Jts5lmogZ7B4ESQnkUw44wleYetqNhJAqDJIzFhm4p6BhsOHjm7R4NdEwC/FZjsAt5TcsizakEyZL9xO/1kz5188gQu5Iwkpc4fMYzPcfftYPpviv8/M5xk0XWns7BgzL5vOf3OeTxHfISIua+d96ZIl33Eq5ch0CCYVnOEjMGnj1g4h2vuht3AyD17IWfnfO9zMR6ObYI8i1zOpDTP7vtd+Vvundg8tOGDTOW0WY828RxPHj+PJSZaTBVuf1O3Lc9WuN/HX8ZBYfgxOAbGKLUTsvY2KDREsvUHqxc+Onw9NZdAxvOmJPuf8QXLj6CsN6NtGNiAezR8kBrl684jXb0fFQ07TBtCxcnGf7Lx4/t4Oe19OfXspORhhuJbYg4+wTv00vC7yESVmMS7jOJiy9VQc2eW1VJWptqiZaIgbpIQsMKgipEQ2nbRulSEfwDJoT7GX32MJ5VYKEH9/KsT3ZkLxvrkxOi/1mYJdyfEZaf9PKpZzi78TVoEV/SRtMrfi/7hIfXzyWWzmxv4eK5o3GNiLzTReDZj+x4bXbbLheFA854S7e4pwN+j7teBQgVdWfk5oIRf1FBeQYDMi6FuMGbN+yy7clty4LHL2Cd+pNx5f/2ca+tgUH6nJMcEg5Ij3vo5POmkfqMaC0f+IXYM5lh/unMDPmRLL9xbYCP7x/w2jkBD8N4MHsRFA+qcTe5AU5Xw425PL4V2kuWFmQSBVM1Fmki5Y2VZGXFFtLiDpGkV7Jnef/vWjWOY4Eq4DcxAaWpNJ2xfs7jJ7Xt6sDGnz/MZunERTgU0w6sejzjMKmWDWfdeutvt90tPz0UZCk1SNE8obncm/pMeeiIPSE3EAJ03epPH+WpWHZbDgQXmE+OlYKL/irkhvjNQvpfAhumF+oOt1jiQDm1bUMTjbYS/rK1Mx5dMuvhYNvm3WLo4TfOFMOlx6UMkEE0fe577926WxP35w8eKNEjdVcRx+oYf0NghQM7g24oW/b4t69cf+Hy2W92Ll/0Sf5nj//j6OrFcz6jHH2Mu9YA/DFUvXTDV1/t9ne2hsiGWMemeNVmSEG0kRQRhXAeL2lUNLJ67RKiVeJKbtjk0w0TY1BxgB5Ixx0IdijGdmhvk8UF12iO9I3BZn9rMHnf6kz+t0kr/G1dszmzMUqvaEnQdS3RpKKbCvF6BMkyk0TTNdfJH9URrva0fcPHzzEw4fyi0b9q7Uc3tm12gWTmDLnkyliSvArlq9J8YJemGyV3nu+wck1S59c4Qv7p4fzBHQsSIxpWvbM/42gPgonPuOt9bgckCVQVSPQaEIFlpIhXxpSkNmmNxJ3mmNHckqA21rUYP0QU7huFZML958Ir+1vVEGaqBv2TSXurLMKlUOViXCqanDi2lzasKVCMYCVEykikbDmpiMaJKPmIFzrVTDVCLPiOO45rOx2B/HsC0I8+rMDp+qNyrZVzn1nyxeV3b1rw9L7xjUuzl3555SHxxi8/ZkhySLu10A6cLGBJcv9jRt2wg9vO9miNrT9c4Jw8Ryi4tc9BD961p+Nm63+4/S5JIMfhwu3twPLAOiH6izuc6/8K2K7q/u/jl/evvYKzY1PjKZVqH/jEsRhZoMHMED/rPfz0UzO7D/91yand4PvXr79MtFofccTs54Yff/uF0Di3rU2AlbPey20qn/+xrUaGY6PGIttKxLm9PHTH0Ivz6NpQBr2fDhu7c7QDjS5dQbAhKrrV3GfopCGDDjzTzTDyW5jz3h3nROo3P48DvLStk/nNCVIWyCOB7CAZaDSQfLAbGI4nHmjguLhvQjHqeV4sk/2ZX9tG8keTMaKeYOdERuE+sYyikTtEQpSXlzuUsjjExpt9yUSFpNlxmeM9fo71DmRsarSmtubbjp3Js0KO18sISHSqZgP54XgilAKFy7yh8uFUWyw5rnDgadt4y0M5UOuXvjmgx6BTlrZt2ilq1s3oZYgkWlIyaRs3HRwS0JTqrwRWH5VIKoRCJYmEQNuEF4FYWM5dQ9QwrAbasWIUxVbQnLyYotmlarK+TOK9msrwySxfFzjK15LVe8w2KhKetdO84Ss+pcezlfrNHktvloVA8WBTjx+iK83dgdxLBdogSXjmjG2QGuiofjHCpD6ikpzmCjKpRwDUjEg8mK3E4ucNOPix37Qg2rH4y/M+pbSWw9oJBNWkxyORhGq1OJbeAD1TV55RWUWB/dv3LgAsd0LLEV9On2P7jLt9m5Wz2rHii2tGqlrZlxYtbR52xCv77lJFb4fNvzx+S6plxW22rVBp9xScVSPu+F3MlOaG/UXji0detUdj1v8L+MsRXKR8eWjF7GfnsUTrBqThbkOCQ9bBJQJ1Iv+Umdvv7N4Tz/tNj+/vnrpwsEVpCzGxoOFI73rzut82ZMr5HbN3cz95+LBE/fqbGcccgj5XWFyo4PDn0I+bwTG49goIO9Cx1fVdA7WBiSvbgYPWHDRIWgpdf8Slj+zWwx1RVTUvY+WXb8yhzHh3TIiJJhRLMIQSKjeOHUGNo3GyBAiOosVFDkV/lFHU671uO0nZ/e8gUjEnrETLRyqRNYN0Q81iWHk4Q+yhPO+AckGHZ1SODEkZgfWFBcMHUQVD/u0lIttRueTFy4Oy8XAyhTOm6NqAyQMwjE2IGZY+E/TERknKWufL6vazL5VbTnfv/qfN6tl2k79yyQcnqC0VE21LPYanVWIbhptkQQdzH8vfYkAlw7NGpwmGpSMOn3Hs9sv07Qw1677oVbHqrfmspXndhM4dwDpiER7Iy8A6hvuwamG9gpfrmrLVcAHLWIQRwikpUPRAdv/TH2z3pcPJlLXf3X5usnX9tV7ZytWFTvcOmHD/9e6XdgP4nrRx9t336YmKSxxbwZC3NrDuzKvAC7rJZp/ca9ztH7Tt+Evg1xL7C2H+x7edaqXqXsPVvvE5uJUfXngzmMrZZj1V3mDWv3IHH/FGXt7AXTok/vDqFZebqdaHcZxDFHmiGE41NKVNtsWmiG0GGJrfl6V0Buy3NJHBj+HgNM3AsTqlWrpWa9uWBgQEeygBtE0IpE6IBsNGxRW8oI7i9bmZKuD7FCuWdxo8/rDBE07awVu8HUCG4jfPX/qAY6QuVnUdfittHtAsECqcDP2a3ISPtljlySi4P2fghLcKC4ftcoX1PxORiunh5qqFXS0jEeQZz5kggoY4hCnIzfJLTTHqtsIhF+8y7vf3oHbVp330+KaFgsCJKTW5hebEKC8EPkjG6meFswdEM7od+H8WA7llwdNjtdbN11N2YhLOWqeA6LCiuf0XvDCjuiwiKVHVkqfTEV3H3bRDcoKtseizC95iqciJKVy0uo3f8PmKYIGgs3A8BZa2qVQ5pqGAakVOY0GV+gSRz+UZw41wsay04wfHoauMBKraXg7HgfIjNkNxuZLA99f1FHR+QL5CcOGAURdOoMJDoulf2xEVi58dGq9bcafEGZNxfNfGut42eIUUHgT1ltTF7/od+Oj49Na/DuBO/nrA3mb+x9d/yJqRA2NJsAjbCK4dSEKY4cKhxVnw8d2skiFze+x3+logKR0HUJfPfH7flvpVR2qJ6CXEsqX2QG/MtkGDKsNKiwWDsXfoqI4e+rjitm5zmKnkC5BS84t7D1sU6DpoXmFhb8z+AKd1AotnvNq1dvPS/W3THmgZ2oG0pWahekMVhqrOHScL5K4KhnNOGHXC1TiItg3mvHtPv0Si9X4r0TAFJzDwqtoJDhPo4qwbVHRic74vQtndL+s/8aLN6W/+dwD3xjds+HysmdgyxbLpmuIhl+w2WcGeorV64RHJ2nnjQfIulANFn4S7TNxl4/y/ANaZDd/der5tNN1rE8OPkwNuw8EHBEYEurr4PAxRTLqCk4tv6Dnupne2NwnhHOKyLy+6jdiRa1VNJQ5ULDeBKcMQ1aCBjPivoMNYHMwZsNSX3//H3C6TmvEcWNer571S2Ny6fIoSr+sDde9QlkrkQ8fq1ikWlCSuCo8qH0dkHZuGeovjvlhpgDhlAeq073uH8T7RddClP7eHvbVULyyuW//ZKFuPHmDqydNE2uAxQaj7PSS3NoLjeVDqttjg83U9oGQPJij+1+A+p78iVs58pLilYd0M1tF7KPhgtg6hAmAnhOsh4AySojr1lqXXAJkpFs0INMt1EXk7qGJvmJ6Bd4EU6dJk+8wRkJMscsSkOIWTfB8KgYynRh15/QKoeFvNLe0cP779YHc1Xn9AIt56IUus/gaoMQ3MDlyKj6KFOs7r+0zy+T73+3OMWKw5V41HDrW02GiBJTm663EOJ8G6tpWCkwWOsJ6ch0Ycd/f1SNbpX9qL/yssn3HTQZQVfYOh1JBLcm0Eh7XGweUlMbMvJcCLmycHimfRhJ9LMYxhGdFByebNh8L3hqum5jY6D3RUmko1s1LmF8QSnu136AOL9uSZrv/p/i6JaPkhSrThUr/H7oyJPaH/bAOeGSpMO9o+Yt4/w8D5LXqDYyhNUMcZhvdkcQJTKrJQLxXM8dbGaIg2gsOxQa8nSDQq9/JeY298NL3zrwUsgr8sFs96doJav+pTS4/LmroLzsGnCQyBPSVUIFBkDtGgRrgxhB0VNI0OgoN/aDjO5/US02Fm+Qt63jP04Etm4q7fCxwTmf781acbqcRltqF2x6zDaDpgiBIqO7wmVI4cEh/8sOvADBXL9fJAYoMKiuN9Ipilgr/guRHH3P6PPSHYvfjPYO23tx5gm02fEEf3adCxthMcvsG3OAGDs7C42ha66OBDZGkb6qDl+iKyPEVSGJHDht7053R/osfwq5bhGX4vyha8ntfS+MsNRrzuHIE1Rezk08y0PcGlmzgPFQk7V8xI4lZ7HCuGy0ZTm3G/g99tA9Y/6FC9Ek8SqvjYgIOfvKxtz18Of2mCQ/wyberZasP6p2hb5XEQeHugo3ybs7wLfOt+xKeMr+32Ie8JUAloRnR8WQVTO3U97La8gbsex9tTzPn86YJ4bdnlyWjzeZSt+dH8xVhKdCFBgsOK5vpjuS98D1+Cp4MNJuQTiMp4f+w+7rgpxcUj/zIzWH9XrP3+7osstewJy7Qoy9VcSC5pgsMqhcDxOncQFtgCnU14DlQeTklwgW+JN/uWfmNu36NMu7+FpTNvnGLFtjwtcFqnRALXjdg5wSGJbdPY0USAeu4esh3BYafq83FEtcPv9Zrw4AlwTPtt/eWwzT3/VTHvg3+dYShVj1O24nWzX2yF30twoivn6Ybc4kFXDjr04p2msfl3MOfTp0fVb159HTFSh1imCkrShgqVrlw7Izi/lye6Ra0MZfc7YuhRl20TNbAX/z2s+f6Wxzmr+WIlocEzRKW2LcEhueG4MM4y86CGbNa7yWF89/ab9MBvplL6vdj04+PdI00Ln2Gp+DhMHYfqzIXLXukmvqcEh+5AsocnKvG93euAqRfQNL1HLlf/q9jmnv/KWPj5vZMTTZue8AikazypdgQH7ynB4USoJEtEJ0IZ5806aezxt85N7/nz4TgO++ULNxyWam26miPmcI6xiQrmDCq6doJjYZvPKxPVYpYIknz0mNOmbmn7+l78D8BxquWVs154hNPqzqUdg6SAWXAe361SUOF4MEsFXiSKwdRJ/tw3mczSR7v1O6sy/e0/H/Urn/DWVax7kmgNp9lAuKqbeRd2/A6Cw4zBFhFMh/E8xE+aekv3v0hA/e6wzT3/1bFi2qNd4vHq+4xU09HQcboZR9DXyHFTkqWxPcHho+Uwp5gD5CIF3gmWjLxln7HH7DYI+c8CzqzNfOHGUywtPimRSBwmsJaQDr1yCC97oqLH90pen/3/1XPIYTusIPVnwbbtcCJS2buleqNttKwlSrTSiSnlJKt4nzyJ9wcdPQXFZRFbT7mFZeEC/rTp0JTM81LA57CcW4qMKzkB0GhYeE/Tgrs2RlqNCviPa/ogbJQ6bR2LZpvwbYPQOMgNf01NB+vOhDaajNqOAhaXCJvbotzgvftbvJcxjVhzqmFdLe8tYjgpRFhfmEj+Uk70Fm4G1fEfI5LtsWraP09hKPUyx04O0YBY0GdNkry46vwWU9XfCpeOe6W47+F/qn/i7rD0i39c4ujR6xhKy8flHXXXTMbV13ZOcMh/8CQJB2SsWvx6Sgxd13vsnR+3HfWXx9+K4BBAGtSyr584KhHZfKWlxvrLPOvFtUxxwWJ0B3F7WHhhOBPPciSlOIZFMQv92Z2njjjymg/dk/wXsPKzV4sVozLTMJxwIBDyRJVEbff9z1m78LOnAysW/8g2tCbB0qEZXUvgRAk8t3TU15Rjzx2o61qPhcunGXZE92fldO6qRBvYVKzJUnXVkxGSPbjGFsZdCiJNeSQWrBCKcBJGA1BE8vgDXn8wj6Fsh6VxrQkoIo4QQfIG/F4PhccCm0F7YNMkBkqXgobBMQKRZS+hoBzRh8Xdz8J7OAbTQzGwHxc+dhsSC8SEfi7oyIewYFvbW9sy4JT4gqcCmy0dlJBjkVRKIaatw6Z0FXXg+t2MsnAcxkSmUknLNJUY5WBsAxIqfJ/mGctWG00l2tgu290U8I5jOrYBDx+ugXIoLA3GoSKU4IFyCFJavH6jbuotgbxBvCgEymtWfzDPpoFmLZtyF4FtC7AzbVoLBPoQMbOLriXLW/uMvc2mKCoFdY6pXvpIv1gkIjoO7WRn+CMZ/S6rAqL9rySFnP/FdZ09rPEvXW06QBCsHNuGMjUoYqGzMOxHKwEntXhZICmVIjwjrhd8uS8antI3eww6ozp9lr8H0rXnb4oNc18fW7VmLq4qVEIz/FCQBblQyymH4eOWqc2FFrM5r3jAz30nnf9Z21f+IwCV5F/2w6voQ1DQuGm1L6Y0ZxFGKqnduJ7SLcVr6JrFiRJDWejWycmZecV9m2orQBzxnU2T7VRf32CahilDMxZtTFaIgEqKtRWjKTCwHv2iEEgu0ODcF/bOmeF0eigkd1HkCBCcW8F5+B/jKDHsB9daxbTjmPob00nRAuyD7TjzjBEYOKVGA1nhufF3MYEo6DT4NSA1lMq4qhYSHA42uQSHVMyjLwJsh+MZCX4DFVya1Wx0VE3zDzHgfigHiAw3wG7TAKvIjZiDBmmn1wDAgx3TcmfACd4/qhJ3VgZuEO4bfQYpB9WTBeWBPIplY7mHuOmtCOxDdeW6QuB3dTifAzyLHZ4NpIopx4FAkYwtDVSqAe9hP/ymjbNOQJ6ur6RlRVkh4FA0m7T0xHrZX8BAuVem4rUbBK/PZHUjacFNAudqFOWovsy+XpZxyoVgcRNDe+tYp7Eps+fZDpTJTjP4/tlo3DK9Z9Wqj4+mKLsrMZ0+cOFd8UFBWbfA89xsO6llrJy3vM/Yf72LRN32tb8V4In+/4HyRTPyIw0bfQZlUh6hSG1fdf73AEgjuOSru7lUXAnH6tYyFmfRps2y/lCn/ERrjVf253Zvbaj08qJ3YDJWzxm64dM0kwaikkFu4P9+x7JEaEde6PS5VCIBJACNHVqim/kW2yW8x6UPcTEXbJwtEZ24qd5QSWFj3+6R4fHwL7zat8N7+IvNGh2UtyE4IDGPxKV7cFRwQHDoFI0e9BgCJuCAOMcRSsDAc3gPZIefHVBfLmHhlC7+xayuoIZomnNJTRBBCQEB4vZfCU6A301LH4qW3O2ugkMSwSGDtmEDyyU4DV4Y6maReAx9eoHQ4HOa4ABYPqDEkGtAfsFHzOKCKbOQrHBdU3RPTSc1QMJyo8KB8LBoXIJD8oNzY1ZkPLcNyhC+BIZ3+ngK9+HvwydgO7ck8dw2HJPOroCZd5FE8bdhGxzglhP8zzAclB28hzJlUMnCfQLBAQ9DJyHKJIHR8RSXBM6OAVEmocwcOEKBngHolorzUgZS7SpeCEfgDispnm+EUo1YyZqIZjMOG8ywfXxmjM0ZngoGS/7w6mpuFErthkzTNhm43lSnQRc1/bcU5v8l0rVsL7BBsQ1l32dG6jbuk6xbm6eo8UxNaSWGTvOC5AlZpuFjxXDfZLxBghbfXVeTUKsd1vV1ggYH26B5QDODxoVJOfETZsAwcBlObCRQ0qDk3EaHTSYSxRlU+Aa2kl0AG1NLRAPCQ4/ydOwjnmf773SYce6Z0ZzE9/A/fD8cxCzG0EBNyxQlwfHKrCtUOIGy0T9QEFhKEAUK9iEBOhwvQcMU3N+jHSMO9qxKc34QbUBwQGQUNGgkMIb3AmfxFMWAVahHF5haooHhRfhSmuAYTgKBBWqQ5uAwYFNgRopB2gVj0+UmvFaLGKCsaIIKDuQSLQQpxjcCbpwFEnMMS4HDoczAjLUNnDgyQGCl0GLmHIcPWI7pMjfOYoJgokzYD+oMCh1lOtIVRSO/wTZQWiZwGsXwPEOhXxqKRJz3dAkOyDNNcPhbUNht7zGnnRshA2rOAFWn4RQlkDxoUpfQ0JcRKA4fiGu2A+Vj8cN7jBdG5esA0aP5DGSHL+g0gP0ID++BGfEi4XA4Ds6Jow42XBSSI+0qUNa9MoqVLYaiqmlOaIT6sNEmXCttWy1Q9Cp80eJ5r8kw3no5s0+ED+bPoahADOpHm8zfi3TL+JvCee89ZmOXjaV2rN6baKq3adZLC95MSQiWTFaaK0enEnUe0zIYotOYrIIHgvCCUinkHJ3HISNUCg4Qlg6VGxsK5h5DMwknL9yJC3iPJIXmDXzAtuZ+Rp5BsWMa8FnDHj9NPXg8mpOYtCQaSzcWdxucKt1Y0sel1ymACo8NjfKSxuZkJJmMVmJwvaGrcbhmzSU7x4YKLgFBiYQXPZQKLVDwc2phYS++pOswLta45ZNlP7w3d8TEQ7p6M/IKo/WVsWhzWVJTW+lgOEPkGBARmNQR2hgDioTnKIuVRYfnQJGJQE6Wogk0Y7CeDJqVs7y8N0CDEeg2ZBqPgXsBe9U2taZKJV6Z4Hgf2rzYZIHkJWigliaH+g1hpMxj4L5x5WLbMqKfslrz4ngyCfJOgTKCtojrZUAvQEsZImE8nbAEsLgsG9owkg/8IboCzBhPmmoTiClo/ZQsugoPCMnQdCAtEwsQvopsBIyDBGJGFcvkbDmzUwCuVwAV19pSM3dDducpZzi23jXRtEFVEpUGPGOPDV+wTPgNFRSkpdsOMBOYdBxYdLJjK0DkUiYI8RLKVqDR6HCbaJa7P+iSHRIc8CU8UwpIG86GA3csFK/bKaFJD6UGShqPZ0H9Ojh+gB/hPYvKt+08IKvhSKRQvB38zBIe7gWHAnBFN6Bnd6yTBcVsuWqSJSkV6ikl6FAe5dCxKmAlQ41moIZKFsXL8PxyF1nJxg9ANKq6mjBBUdOsFLJSlLMlJ2fc/4m5/N8CFvHfFpu+uTRHc+gZIm/3T0UTQB5AGlBx0HTDymm0x2lZLCbNhMpouKrL0i2i4eA0Hg8Eh2+xkUHTgU1oEuF7OAd+Fba5KcnhjwUfMBIBzSLs8U3gQV23TDDtoGOmLSQoy7TqBNmvOKwn2thQscjvzwBzy0pFm+qjKAQcxnYkMG0YRrRElk10H3SAz5eR1zB3+muzu404sSvD8F23rPo6VrZuHS8E8rKUZDOlJqJEV1PAhtAsGMqRvCGRl/2yqUR0lk6lSnsPGOHzhQerkUbNMOKOrUVpf8Af5DloOaB78EZYHpQF+qHi+BqYXKDsgPhYikHXeyRlVoImj4QGZIiZUaBhYsokGlNN0GDkMgIcC40SjkEFB1oJrgXMN7hnGcN9wPS07BQoR4mkEnF3FXk0Y3U0CR0dTosdBKgxHUw6l9pR8bYJEexosCNxHwN2LvgZqAOVMzwLLH8aQ0+gsaP4oaBpuwrLTEYohzYY0UdTgp/VTKoiWrfyG3gOHPRnrOmoOpQFmGkGdBzwJRyT5ARQsQHaNBMRihFSGfkjsh2Wq1Rbyxp8Gb0mxZpXJ5trFkYZWvQ6ZsoCZYyhCkhwQLm52balsmIgb19HS3hMM8pTNJ/nYE/nwAHu4CDNsBT8wQRUUJY8KGMcCsCCdUDxuQoO+BzHC1E8WnCQa/oigbqMiuWOzxkMCCgzHMrAV9pUxllr0ISoFN3amR4DxW7TwNRdNAfv4FnDM4G+2oRneLSn8MD/6PjzfxtYCn9bLPvw5EJKEL71eMTuagrNkPQ4jDueAz2rO8CNlQYIzoaGhjnyUT1RaJpgW4aKg2aKaQChcQLRwPpRNCNhg5TQFaUJ9qu6rsRQbcn+EHCnWMNygS3ezLyYk9QaLJqY8YZaNRqpY6HxShwrcIoSi8neLCOrsBdnEyUYbwSTl/X2qdi41IT2HZQ8vtxUvNnSjCRtgTGWiJtQm+Uc2zJ56LX9ssefY+ACw7pKULm594ImHLIwACs/Ag00dNfIzoSeHkw4NK88HpnI0LQtaDBFQweScG4RiVeuIXZrLdws705C4DKKOMngjs25SgHH1XBMDQhru0kGHIMDgoMfRTXDuUoEG2j7JAOqDJyF3bRmA3lrZTlpzMsFRcqQXpxBzugcJp6MImLA7xIbx+BQBbdNMuDVA1+B7etugwcDagzH4IDDsNXDZxwfc5UdfIaCg4oMxOfeNXQ20LnoSiuJs2EiBvNJqmELYaINxJ8Jn2UBnin8BnZcaKeiWQg9EQ4foO1OQR1BQklCeaVShqtEgSCSWqqpEn5eg+JN2rqexGJmGSBDIQhlIEENsWv9Wd0lS4tugfpg+YJFfDK2YaWqp3iiYr0SMWegJQQLQsCKHObZg+IsMHU9bJsxsDo1NPdBoPEyZdkSTQtZoPyDgaBfhloIBIdEBbcO5e5maUYVCBeExOaSIpq9bjeBHRA263aCQxEIBAxvaEZ0iRKHUHAND7j7432FR/1H1pH9XwGWwt8WSz4/rQBqzKyMkKebpmADgWroEhyanTZRTR3HpoDpGAPME1yrAKoBs4Vm5Brd0LfoWrTBVhXVMHSH8+bSsifUZDC+DZ16joYqRfHxxnKxubkiq7l8mWjqqleHVodjcJIfftET7BxvbfZCz12sJFo5y7EyQA1KYBphTaWiCR1qKNZFk3Tv3Y1kZOWQhpotpGxLHahAIAn014DaGokZJJky3Z4ZG6GJagV7dLhS1DnuA8Ra3PEosYqn/0UrKCP06ySDB1SaI3vIwtxepDk7h9QlE2RYKETOzJWIWrGI6KAEeUF0CU4SGCLBNYBtBMIQiKyN4HBBcxAfcG3QKbgEBw0LzSZoYLiSio2dAn6G43lBJk3V5eTjTc3kJ18hqGKDNIF6G5BTRIYFZdKfVJKeeZ1dJY3EIsA9gvVNdHiPHVD7JAOPRATlqsI2nA1tJzhQbYSBMlCA/IiDYUrwB/5HIy/KFpB/rakilZpJMoHQesSbyGEFLMnJ9abPi0rdJUQ4N5QpWpL4CWdRXULFYQX4DVSL+DuoCPG33dTmSPKuikKlBGWB5Y/yHq5D8mQQTs50EpEG6HuSJvQYcDMMcJBIsxyTcmg2wrPeFEWZW1gZ1bu62TZiTaCmHFYQOIr38oI3TwKS1KGz4h3Hpo3WTXUWA7pa8HuA9CSa8/cG+dcFOoZssKltYFrgLR6uACoG0J0IXambfxB9COHScCwXh1EcCvMHpq8bFB1soU7wFx3xl8rv9nvR3ir+lkCCE6TMT1joeJVkKmaaisKwQSJK2TFaDm/0Z3Zf11Q1b70aV0IMbeZpegp5JMrRwTjnK6QNozHTsPhRaqSuS7RpI0okwaYpjqJ4P5iQ2bZpeBiO9RlaCq0b1zTFholEhGYTDi3h8n447oa9LZIOmrJoqMTjqptAsUoOE2v4SCJ5fSQXmtwotY6snTuP1LUoLslF4yZRoA67bIffxxrbDthmY28Ob9GsbN+DA+MMEgHsCWV5wATCxUIskpPtIWsGjiGb/QUE7CeS0jWS7Q+TIC+Sfok1pEvzRqIB6XOg5PAao6yP5Ik0EA/8AigZDgtH1UlCziEZuMYDBTcI30Xia4lrZLNKSKGPI0UBP2F4GYiJkHkbN5JX9UwCvQPp4gsDr1hkY0s9ND6BHBuiyAFZfmJAA8SZzIpY3P39Aq9EgItd4mPg+BoFFCh0SDmYMw2asQXHsvBqUjUSjSkkxwskjpk8QJELYH59EeVJpacbaVajpD6WIEGPh6SAfPrVLieHZanuzC+OrUKnA+dDJ2MgSbhh6OrgIeIkA5Y3ECaSLBYEUB/+JpZrWkchyaFqQrWM/RTl/oYmFpLXm1iichJhWhtIad1GckBvH2FgH/r+MVz6OxxSMA58wvPG2Wdc2g9NBrQaNCBeAkdYht1M0VwMfrUeWCsJVi10HJg8WiRSsGsuXNVq+OEaQ23eRFNqhOdkjvC5wx1H703TdqalRxodm01Q0IVynJgLHUg2WMkejmNEQQLlD/UhlkydECw55l34wb8t2tvE3xLVC5+VxWDXsQZRK/VYVdjWo0NjTVUey1BpA4eROc4LQiyHWHQp2DX7KC1VqDygvco0mIGUhf5Z0OthfXd7d/iLFd0AcjB1qHrwG7gWAGxy33dMMgCwU8ehF0MDBQDfRoWAjaIdhqKSlu79yfKSAaQ5niCNyTjpm5VHxpaUEN/m2SQ2Zx5piiRJQgFDNmm4MbLY4JAU3fMgYcIr3L2IsEBmzZtroblAI4FGKPpkEu/cheR6eBKo2kRSagoaMiHhXl3I3G4jgQy8pHMgDI3JIKsbq4lX9JHRYS8ZXD+XNNVWEAEIZgGVR34SSsgYP032szcTAcgAG+f0RIB862SSPjJPTvA2kzDrzk6SryMsmaZ7STYo0osLRVLsBQUBJP/xmjXkVS2X5AKpFIYzSStcS2sqQXLD2eTQkIeM8EPBgIlaBuR474ZGN2TtggyD7JPjR20FCoyQJ6p0EtdscqonToZkyS7JVAHpv9fCkKrmFDkpkCD9siUgShM6iizyViqTrEooJJKKke4ZOUC6YVIWjxK1pZqcaqwmfh8PPGaC3uHIWjtEWhOtZCAbByEK5QcER4PCS3IBoqZU4iNJ5DC3wwLWcZUbdmCuemNAxcJF+mUf2eTvSRrCw8j0srWkLtJCikKZxAPfmdC8iPTNhnuEDgL1FZqRUDLwGX4LiRLJDocBcBv8pdxJBtyNM9CwF6MM0LkPyj5dsxgobygydJbG2VJgapZmHIoRQNQDJcoZNJxjnWlqS2BXNShvmxFD/Yil9CAsFA6lLaUcqhrqdIwVgu9KWcMxZ+LfFm6R/11xwRFZwZa6ZTdbSvk1SqT+HJ5RD+ZZayxYYGN41tkf6Gk45ajw8I3CaGMDs7pOZ9bzOfSPdoBKQAXbJydMFGgYSdVwJw/Q/MSUN2gm4oQCVlAkrnZTEYnGwpkFaASuCQkV0dJA5UAFRUdaC/09oKKiWgmW5JGNQDY+T4h0DYVJ14xMOJ9F1kWjpGdRJxJuqiJ19Y2u0uCKCknTqLEkq2934mlpIolIwlVVwrDBJHXAwUTr3JUEo60kVddIoO0SbtQQsr7fMMKXdiH9RDBzy8tdHzcrO4usZQOkuqUZCDVGaqItRNc0EGEiGZSZSbJiW0gyEYET8GS6k02aeD9RHY4MkUFpGEAAYHb+lBLJD00RIAKTjAtLxENpcL8MWRE1yfTqZlCbCXJQQZgE0IyFMmmKREiDCOdSUmRdYw1ZV1FG6pqbSBQIZr+wQDp5OHfSZ00kRl7bUEladIMMFTTSJehHy4usjtvkkxpQYrC9ux0jvcC0xcSfazSJfAeEysJ1c8lm0ksGzoeHwIsBspEOkZqUQrREgiR1lZS1NpFNTfVEAILal40RAedN4MFFM/uTz0gRWWj6SRDuo4SKQwcBzzezN5kuDyRraFCqVpKEHJwgAUvQk01+hu1L9CDJsxPEA+SOJquc05cslnuR2Q01JCTypEtWDsn1B4kfSM4C073QaHKHCdBeZIBZoAZgb5juqKCuYMeBVMczOKYGJj6qOaw78ILH70Yg4Dgjpi3HSTCsVwzUKdbR6WQsznxWEWGXxm2mqryMjtVWU8X5gSxZ4vpJojRKFOnRLKV0A+IOw6VitCkOzfpt28gEtffz3VPf/D8JS/xv4W9NcOec3AceKn+jz8OVmLrBp6CRKWp6HUxMWIgrXuHkkg0EVql5yLz8fUksvxtpgd5WDXUiemYPIkHlFpNRN08+khjUNlc5QdV0/0eCw9qIlW6jlEc8OflEVGNug8DJCssbIJt7DSdst94koKeIEY24lTlQlEXmMJlEVVU3PROmJ28BZYME2NXnJ6GmWlJZWUlkMD2t4fuQJaFCYoWzSH6slSSratwsrp5B/UhFMI+srakmnaNNRG9ogt6eJi0ZQdIKCinSUE9yasuIA6SpQsPICwrE6dIPTKYQXK9JyhvryfLKClJVX08O8FvEH60GAsdhI5Z41TjY4wwpUbeQHhyoGCB8HJKTkk0kz+sh+3k10p3XiIWTCdDYZCNFQkAch+TJpDeYqRYez0uEjreSX9ZvIGxuF9I5M4fYHAemaIxwNRvIqd2ySRDUlQFlhd/PEynSF5rgkMwAEL/sxlGKWpxkgBnZA0zQfQIcCXkk15Rk4PjK+nLCtrSS/Tw2yUZVBs8DOi/yc22cvLNgMamONbtrKIQ9PpIdyiLFcI4+Vp07yI4GfS3lJ980KUSEMs9Ra0hXHtQbkFANX0Re2tJC6EA2KaaTJFevBW5iSDR3GPmKFJAKNkS8TgIIt4WYsD2z0wiykcklNbEmomgqkaH8DDC1a4FYG0GR9gNSlSkcOyWkjg6Tn6gCUmbKJNeJu+OWSHRYl9YmGVLXkiRZIpAeqEsEOoK7/tHYnQL5YVfqmrlwsnVRlXxLgSo3JRIFY6TWV0A2NkRJXqqZBMPQOWNdh44BO+P0vDT0XSzjFwQ2G86HExyf3fPIu3+5LL2/B39rgjv/hEE+mmZPBDWVpes4fkIINHHo+aCXhsaDg2q4zQaWqynal+hAbo1AZgo0ct1WSQMc4AWi68zpJNHS4A7axxgPmeXrQTzFPUmWHiFaKuUqssqcbmRtlxHEKe5FclhQe7Xl7iB1qvcwUl/Sn6wF8dYVx7YqN4LSoIgvM0jqwp1IXRIaamszWVNVRjaA0qqCBjswJBDvljWkDpQShlA24XXkZhOhvoIYS5fjQI3bsxNQQuVwXRk1m4i0cQuQME00nESpbyZDWB3IrYrEN20kmHYa4zgFML0S0QayDkqBkUEhCUBAoDj2MRrJKKeemEoSGhb6ijAkn7dIbzDb+gdoYkApUe4MKhCBVyRD/RTpJHGwHRonECpqkkyfl+yXGwDTFExF3I7TjPCdcCgD7MxKMmvOXFKvtRI/KNk+oNCu65VJ+pX0JhocC2qCyKAi98kIwL1LRJYEd1AchwM8kkT6B0XST4YyA3LD54aN1QMPY1CAJ715g+T4QKbCZ7cJOwZhW6vJL41xEirtSUrB7BclmdRXV5D+dctJDzBxsfwxBItV6uAZghkbqSEDvSl3ggQeGnESDaQcOiIWTNr9nFoCxed2aA1AzGuiDskG9Vya2kzy4LdxjE4EIp/VmCJfr11LqutrSEMyDia1TjD2KcdJkcF0xFWd2Fn9yJSQDyPQAfiygCAjJEibbgf3k5VJZoCarAUCzDdbSFhMl2GLSZHv4gJZXtFKSmQbLAHRrYcpWiDvxf1kC9RdzVRI3AQrA67SU1hKqFSUdAay5uQg9sKuEpbh1jhOgHqN/TG6MQHtUfT79zz8zmostr8r/tYEd8FJA/zQ854GvVYWmnpJzSHzzAxSKeeRHOgWHSMJlcUhSdYLvWomaYFKSYMZgwSILmJYIQtCBaS3oJOGyg3uAPf8YA9Snd+bxKDydBUoYtWVuZWoCZRUKrOYVIEp1ENvJXZzrWt+4GzfoiiYSg2bSffGckKriusqYcaT6KxO1MwS0iUnj3BQcWPQK/NKMxkWrSCxijqiw3eTOhiuYPp1aa0lvvIKEmmMElw3Agf59IRCQjV1JNgSBxUEtR62oWnMgqyMVcL3m1qIHxo/i60Ld8P5c7UYUcu2EBmUyYBMmQyDxneIECE0KEhcflAGwuNEUGQeIFkPnx4DgpcgpMO20BWEguNQYeA2XCMC/bhwGT9oQehIl94uCGAKwj4grt69+pLR2QFyet8icmr/HmRKUSbpXDqAMILsOr8KcH2uKwOLM7OgWOA9qkg3HhYVDrxcJ1fYhutaYI419LnDhYLCfo87k8vQYMrjOaBoij0s2TeTJl6oA149QeJr5pOetZvJwd3ChJUleFzQYwAbomlcCM82R4TnjkQN2zCkS6BMMtJnkCFinPA0zrVSUL4O8Zkx0puKkiIw5UsFeI7QGeCsPA9mbAU8hx+jBskuLCS9copI94JiwoKC36d1Hekq6e6x+HuNsTj5rqaFeJKtZIxHJR64Fx7uZV6UJb/A97MCQdKZREm26ydMke/1MJlNsknCm0mCyQZS7Ee3FXiWQKrzDQ8QrE0kuHYB6hoPV5q0LMKA6h3kgXL1hl33m5RJyGdVcVLd1EwK4ZniTLnrRkioD/7uBIcC5m8L102E5mdKItfLTmlkreEjL2DcMZDXBWGNdGpa4jr0Ji2evOYUk2pHJLqaJAlDIw5IewEUzsFdu5IjqRqyZeU8IDiKrBFzyKpQb5ICU+1Is5ZQjTVu5TdpjqxhwkCKJimON6XHUMAs1OB3Y0AGPvQxA3PURmUDpR6PqW7j/oUPkfqcHJJXUAgN0gBy20jIBlABcdNt9NGYQVLow4cVFxoCiCgXrn8aAn8IiQ12oOmCH01QoOjDx3M8CQU5ohtKCp1yvT7Z8XnBWErGI5l+NpaRk0tblk5iYKqzgmBzRIuyDGMwIk/xPGMDsWHAP5AOi1lFFLjsJChiihW8DuM4JrCf29BwjBGHxhkWV1BHXyv4TCEhpcfhWEYmktcLihn+GCBlLcYd5AfDCRootD4LIxZc/QUKQ4H3bugWZv1gDVB3OJoJ/CXBXXltzAWOsaXQYVmOhT0IkowI5ObHWVF0E6FM2+EdDZ5FIEt1aDHVWuuocE5G9vIisLQD6twBxYOuILgyFQ47uC448HIs9MnDGVydYHp51G7oZqHhdcN21KvYaKBMXIWFGgE7FfSfnKP7yU9Ovvudii1lpF+qkZzUQyaZmX68A/d5YxhWqy1AOWgkS0ZiRt9DFlSfQT5uMAncBDmq1OMqWkwz/m2TQV5tdEhnUNwnhxOkG5wLzkKSUKY3blbBDG51zWJOFAhQPZgoMunttJBrgcx92aXwuxb5otEkr4IC9IHSu7VvLumblwWdvQEUt9dN5C+NrQnOUQyyOsmQp1RQWkAA5/njZCATJUmQ+By0mdlMPtmQ0xeqK6ixRIRsbmoiK9euJ3f0CpH92SRpiMahsChiQkWvUsEk84CC0RVX8uMYB/pxuQ6jYCaigwaqEGyLpmYRESo29pcOmnnQGLClxOLoPW/iivcknOUnBaWdSSLSSio3VxAFTsWLAjRwR0skrTgNZrHjOHElFakMZRczNM031FeuW8WJkiWKfpJMRWKGrSmyHARxJ1hqtCkaDAacUHYRl5Ep69WbVtUEMnKcgm59uU6dewpqvLnqm68fqRN9A9hhw8+iOg0ZQmVkZFjQUBvg5TIN/B4mX2Phf4fU15Nae4FTW1tLsvW1ToucT3cuPLBEEGVgT8dJgqlOQA2jk3AHjAagaw9s88AH9NTfCXjcty0wTAyZwzYjiZaN79dY2X6HYbpR+fn5cE0FUHg5bUcCjbQFi8MlsiknlZ1qriBOssGxY0tsJ97qyAWTujq25jPsejPZsFqNx22PJ5SXY+otjharN6HTEBiO91m66ui6arOiJ2waGm9rMYPz5XShGaFUj9dZwOUBmpbydSVCA4F6HEKDPgKiQy9mqDHYmUigJiV4vowvBzpMh9StLychP0sy8wNAlkhsQOouOYLSQjMRvuOG9cN2N/QKyBKrBzwE2IqGFRAnHIskvCqiQfFqZHBxJnQg0IlAZ4VRCzfOXkVeB+Lat3cvUhAIk6AXyA9U/77RtaBWcwnvzyPoHffC+hryXr1Cch2d3NiviPQvKiBJFe2DvQT3l8bWBKeBTscZ0DqVgU5OJrLa4s6AofsHa7OksjFC3mhgSTSnmIQyMkFpGaSvUU0O0BuBpICosC5D00+HB0HvjwN4oJjQrEkHZKcrJk5coI+XommGbdEJx2YUNRWtQZdRmqZ0dJgllp2gxaBpGHYVMNz6Tn2Gi6vn/fD90m9+qt3/yKPpulRd0pPjIfn5+1C5Mm95fV2JPzcnWL56ts76cuhAZp9gQ8V8dd2CGRYlF3DRVNJqrS43MjMyxEB+vgfeO3V1laTvoNGlwQCfo0aaqarKdXpxl579A6FQbzURAcs5yVpgysherwRKEaw/yuF5MBIxgggdfUVosq4DKShFMIEouCf4121zeDBDewIUDYY8LuFP0moGIxywTFyHYPge3iuqG4ZOp0ui2kUn+urilCcACgnKDdWRy6ugzOA9lD6oJt0wUgn8PShkd9DMxO+44VtwLKhj09L0tsg5m6IsjGrC5wnf1BWKZm2GFwyK8cElUFGlddP3NBO0WW8ISJdJxisXr2Y8Ppvy5FNWSjHrmzfFQsEiEVQ7pbWs0rJLJvrpYKdQormsNtG6JZlXMCEQqVvcyJJykwj5glK7RjeFTElJbXRCef2zOE/h6GT1AoripO6gPjN52vaaji1rJq7dS/Pou8FLvmLHNnmJE4MMC/UOzG3XYRhMUZyJdn3tQP3icAoSH9YtdGWR28x0nCjCokA1LkJZl1dtJk/V6qSMy4VjeBJraSa5dZvI1cO7kB59+xPDTIclRsAq2dCQICIo1QE9urhDDjo0hr0E9xfH1gSn4kAEVDUKTSGoSCY2K/gf2h1hHOgVwbSpqmgijWBK8LmFpNQvEiFRR2IJDYgRGhPIBIribdPUE6zg00zTWAvqpF5VUhWmkWwCMykJlVLTbUMPZ5biZFdVRl63aM8BE+L+gp4boJFBrU0DTkXXLPpcjBlWdmt9bdcVP39mhEDCacmkv7G+nOZZwa+qKajMFh/XLCEW0Zzs/KLulqb5ErEI7Q1m9XQoKzMZaQGapcCSAaLFVo4+eci8SMbQcHjYnpkhuIPMuN8j80SWUE3ZHfngMCQLHYF5DM8CU6kjVAsanxuqBdtANrhktXWoFtho8DNgYvHwHsxR9717LDZYJDdMeJkOFQL1Aw0VlU4biW2dDw4aXTofHPYY6DuYDtVCoNtM+g2qY3hmSIJgquOX0WR3s3HANmyqOBWCjjvu1JFLELDfPRzPZcL/aIZidcd9hmsiu5EtcJybLgnOgH6E2HmBGW1RDG/QrBdUdmqzYyarGDFEacmmTdDbxaAA4Nymxkgem6Z4tHXjcqiU5gVfi+Mo1cHMQSk2Fl0V3ncCCLJcsL/hJ0FlRpsW9YnVLJYd3Sq19BZBt5IMZVr4vD0GTveIgW6WFZc5mu9nW4oPrt8PtRPIEXSbwEIfgmOS6fFOHDpg4FrVVIzMb3HIlsZmQtU3kMEFeaTHoF4uEToOPhewWnGMEksHnokb2wrPfW8kw98ALsFR7A+hoNTFUDG0Bx86NFB4yBj+lNBMsC6dVsqkW01TiwscUaHRq7xDajUqFE8qqQXezM7xVKJuI6GkllQykhDZQrtwn7GBsEPHudwsb/nC74yUrnKRutWk1WjlWUoK2JoZhjacIQn+AU2VmyQ5lNkzFW3mweTMtByDdiyTScR1xqZYLxBKWFMVSwLJhD05EKg7weGG14DJ2xozcF1Xl6AQqJQMHD+CxoumEdRb/Jt+kFib24DbUPxsHaolSziJgFEKDsHMRkhw6G6CqZFcggOVgONBNOwTcBsSnKvK0mpsa4Jz3VVxu0twqOC2Jzg43lVwuClNcLgqP8JdmT19O6Dg2gkuvWHbWFQcAwPAPvS8RzcQ7JzwMzreAj3B57SEa88HZ6M83I7gcLgQlffWBIfLMmMsKlIiHOSWD35CR1+4OngPBAgdhkvycN1Y5jh76UaSwO8jyWDSAYwJRedumhfheLgf01BpTtAdw2yGXhOEGW0wtGBShNNplqrj5AzdUWPrhUAnxdSVldDdtDJyKOkYyRQfyPfYlmZSHOe3zKRmU36DM8wk4wkJlmUEDbUhCE+gJ6HNzoxtQ12yvaClfbIghKDGiDpFZ3kCfp7BtFRw8zbGWMP/+AzQh9Ohfw3V0lTdsSn6uL0E9xfGiulXFoHp8iLP87KmaqvhiddYDp3gHDpJWL6J8hVGxUBhvSe7R312dp8WUFloH0HdcPjqNdM6pSJVefGm8kxNV/LizY2cbSheaFQCxXmLTDXl43i5VFFiAegtsywDMwvRXDo/HFR4qFUoNnAMbivecYEEE4thIss2nzqodNhIEWjoYkNtfzRuqJYCJ4LvuMcCwSGQAF3zzyU53IcEjqoK96fPgISZFRaAtNKmNJIZrtmJh4Cd5BIpfAUaKgWEhhl9keBAzcIxOFuJGX1xFhPYCv7umNHXTfEEtpazFcGhSeUSHHriuwSHY0ti2kSFwxHANXiJLtxJBEtxlRhugo4GvgtiGT53EByUTTrhJRwDBOcOLMANuX/gM4bHQWnjga4ZzGJR4kQEbEciRGLF8nGLGH8cCBWzkyBFIpWBSQucCMe4TKCDusFAdNiD30eyhCPx+eA53IuEw/A5YHlDAbik56or917xPlE9wz3jI4SyxbIBWoFyww1A9Ghqw3fTwf1YtnAeOMawbZNmhRSUXww6j0YQ5xGHsqtomos5ltJIsYLOULLKcHyE4oINcKtVQrgbZ6pm1NI3SQwrlJiGUkCzps8xbHgAUhA69RyoByXQQXZhWNoPd8nBc8XOFqn6BLnwyL2hWn9VvPfee8wxkyYFmnRd8NARJlr+IxNpqvTFWzbrQiDLw3Ch7lCN+5mpeLGhRAtMKxUGTcdDByhCH+2HJuKF7llEJYPjI1gPMXOHG57ljgFhVANm4EUCQkKDfh9NYEC6rUDPjyugu5/xX9iH/8PfeBwbEmYzQSJKj78gISGhYMNyx2WgQbdGDZIC9YmmI8uJBJ2V4SsGJ3oZx7ajqhJrZniB5jnZ0VLJVlCDoPcs1xIXBMYuyA0RvydAWK/MOEaiHFpzTSCcx/rCmZTXHySxlrK1erK5JRjKor2eEOEDmUQKZNOm1hTRW1ZU0YwXfTZAr8luhAP8QzDsEacTXPoxNAXzU+JbkIJuXCW6h6DHoUZ4+FfAC8Gd7iE7Io6FAf9r0PQ4x1QII4UZwTCw/aEkSpOcjrOYABA6OAlLBzK6FoBs8ulK3CZ6gig6WI5mq835i0oZylto6o0gBlPETEVsWpS7QlFm2LpqmVoC+rkkWMRQRkhucE6elUNQ5KJh4WCrQnOcN9ewVd7UFBrXpaApE56jAmSKzyv9XPAh4uQAiGyXYN2kA8ix7gMFEnNLCJ44yj4kQQfHKOE9/I9EiASHnQU8cVclwxncDgDH2nC2HmdXMT0VA2WHefdYKFN8phbcvGEgOVMGkHsUVKQGJN7MQJHRLJegaCHCCXIN/OA6m81M8bReB1a1A51NEC7AoVlZcxjZC1ebZ5iJL3y5Y1e4F/o3BZb+3xbrXz/Zb+ZnX8PS3CCQ6KWOnsphGDqMU/RYSXUgKKyPxAYpD6aJO4EARQLmBUmvfg/mj4GmIjQErNjQGpCI8IW1DU1eN0sDnAsJCRUCfHSBDcHQoe25yQihYWJLwOJ27SnKiSdxNoLTeV4yNDVZFcrKA6vDroo21m70Z+XzSry5Mh6NJCJJi9ZUYgbDAdsXKKBge13YJybye43iGOKt31T2dvmg0ecxY6acDAKEqoMX3sRe/A7A8ws6Sotvw9JXbKOpnMnssn/31pZVUrRpAyMK2UAEcU6LNji2oYJNCtJH9EqClFliGc2mIOeUUjRbrKsNFsd6CyxL54F+eNZhWVBfFMW53RbBJADoKohmPddGcKj6HCA8dP/B6oH1BGdRadeURrkL/7suN2lV6HaSwIKonDl0yQHyxM4RlTMqZlea4ze59JAEmqjtLRxMaYewYgSIrgrkazlIy2bbUqb6io/cS3B/VayYfkaRY1JzM0KeggQoJnTnwAkDtNewAuD4D65hSdscfAal0EZwwFoEw4SwcLDKoNc7Vj4EmlpuUkuTJqqqgT5joAe1W00j1QLnNxyKN8C8UjnRk4LK20pMqsGXmdtYX7lxWTiviMSiTQ1mJJVSTcdieNoM53W3a6s2JSYfdx7ddeCUBJg9e1eu/wsBOiUhUbvYt2bey05mVpEn3lIFdr3D0ZZBM5JX4qRQlp6KiaI3e6Ch1AUcisl1DMNPO5YMVQksBUqgWaAo1pMNtcrH8LzHh+OjQFzYcdpwEA0kiJyHnalto8zDcTRUiDi+BjXUfSGZpQkOZ2fTQxXpMVAca4UaDNslEOFAhiKQIfSvCVU/2Vdw5Fvul/6maGu2f0/8OovK9jJASeFsomsKQMVBKwNdFHDcRQNK0UEmWSZmHMP9ri+ERTFCtaVrq2hKjCQS0LWzAmg7JwW9oMbSgTjlGLW+jJKkN6dvbbA4rzo/f7C2V0Htxe8BkBjftPZTAYitNBnbFDYNKxfM9bBj6LKDSU5FXmRoKRsosASoqjfY3VlgafBgiUDbdQjPAT+C+SqJ6IqDihBFX1rBWaDgcKIKO2UEuvrgexwG2TuL+jcAKjjbYuYX5Wfl1jWotm1Z5bqhRSjLUkC54fCz4wl11uBpf6EbyU16UmuxaSdp66ou+QMW7y2J9xk7toWi+qYHgPZiL/5LACIUk+U/hpob18gMb7OMbYNkYzy0HCxkKa6rw1BjLL3Fh7k5cQiQYsQgRQthjyzmsCISnA3mCI6DIi86RE2qmGPv+GDJ3oy+f1msfO9Yr+nxHhUKl4QIX7jFH+6yPFAypn6vGbgXf3fEYrEsgSrLM6Kt+1ip6iBhLJpiPRLL+wtA6PU3LbObbakX+IuP+NusYr8Xe7EXe4Fq0NvU9EuhXfv1jrFye7EXe7EXe7EXe7EXe7EXe7EXe7EXe7EXe7EXe7EXe7EXe7EXe7EXe7EXe/E3xt/aD25PseLziwdIvHFxSsVwrfQ2DCm1TEICPoHEY8b8Qce+8Hx6TxqO41Brvr/vH3rTugFJDeNM099xo70IxqfTJKWqH48/6+1puGV3+Orx4/ahafZCh6aJacBZ2uJZ8VTu+do+I2yMNIPPmMkC3TfFQPbUKec/tDa997fxydQTjvSI3EEGnB2TB+A/uEITJg3BYG8WtmHcI2YkxowoAoc/TxM5v9djXYde9W/FLTZt/m6Y0rT6HFzOk2ExWoiKFmf2v4kqHefmTPsjWPXV1afKgrl/PIVplgDoyo8PDu4PM8R1FF5bVhAM3feKDDwbYcHQo194Hm6x7Yn/MTQ2/uRb/93Um0SODmOIsmmZtpg59I5BE26qbjvkT8OWX/413MtpZyeSmrvqWCxFFnbe77Zn23bvxU6wl+AAy7+4+NjO+cJ78aROcN1JhNtOoMJ6ZY5UNZkLBxz66P5bOwivnPWeV4/M2RiW9ZyUlm5E+B3MJoJZIDA1UXVD5O4xp79xo7tzN5j+/9o7F/gqinOBz77P7p5XzjlJyBsMAYEQBMGKghBEhShqoZciGB+1rbVV6UMsVHqp9Yqtj6u3P6vV+myhWK7WKmixVgG1LRBAngJCJAZIQnKS89yz793Ot2eJgEhIwN+v1fOHJWR3ZnZ3duab75vHN4/Mnp2fLy4FWQa7f3XXSXwQFrjU+eQzOQ4AcEA4A7tlZUz+N1NuefiW7NWeefWh2b8qLfLfBps+w2IfAhxbwoJtLNwYFhZvO+vAnSU94EyAxoLI6/WgjhT3wqBJ917jJtMnWrY8+9uiAu6bGUnGAtVC6YyBTCJSVzDsv/7iBuk1u1bNW9a/WJjVmco4LpSyLQDsV2oh2MgB1mA6fw1wkmA4eQpebsHPHrLpoedOf3pXNqW+se2tBbcJqPVXlq7iZgAaNhqljMi91Zc9tNANckaw7dX0gc2b3y70qeNlJeunLpYibI6PjMmv+dYmN1iO44A2/EsPywVSLTFK7oxrejytonjqk6OlIw2OH6ub1jxwnhvcgaMPVhha3NeVgHAKSuB4cKTSGuqKK0ZnkpA4IRJ1g58UTzA/nVLZZCxlKOBBOIkFbfeRVs24JBsJSTHiadkEZwGwAXAqo6EUbsklKVkXjUb9blI94vGGozGJyKQk003fuQeKpxW7M5Ex4MC3wQoPgRSsmcaSKn6fNLJ0aVS6vaHITabXRA+sLrUtvbazM4HTk1B7ZwpXUgJlpPZr3SB9gvYE2w5FdbUrLluffDsNdaZkK5qQ9Y6EYnbEcf6lwYMv1qplHUXjCmIoG4nBflPdZPoE1uIpuat5gpzJOAIzltSQJGtIlTumwtIqN9gZoX1fe39V6ji3vVNCsYSM809CPGsSWOG/3A2S4wTkBByGoweukcnQIIrjb3ccQmLNBrQX+AnmoIfVPJLcWuUGd1BV+XpR8PDgCwy8NDhqAsbn5RHnC73ECoWDvZGBx5i1n8VZg8rf9IXKh4h5RT9gYdE0uOLGNwcNi/UH5xYPHjM+UjGsNlgwYALJh39hInozLJjG5hDWRqzS9S/ef4WbVI/4ywY+QnoKBvvC5W+Ag0t47qwTTHI7QZkTEG3VcnlVd6q2+CfNZHfDZiqqaiKeIwe17V45IZtK79GSrRO9PFWpwE7/LoqqYlPVHn9g54pj8rY3hMuqfmaxwWEM53+bx+8BeHn8Poh+0V96zjhf4bCLeX/leMZXerNscCuxQIh78HuDZ2c50XqdE6GPbHvrrhFYxb4ShOYRQLviaKJm66u3THZPnRHS7Y3f8oqsABr8EcBhqq503djc/A8ogDlOQE7AYQbU3qiMqJ1/0JBiu8HMARPTQkwzrEkGQeM4tCQ9dba9HCSCg9x1sJoG+xFc0Ah5uMEGAQeOD1nkKyjrGjlt4aHq2lvT2dAnp/yCH8nnXv3jllD/kQdJGpdVJy1sJuJ7Z9Kd60bXzV03dvr890z9rE2XVNb99MJpN09ifAXLWJaDXZNIOdFxqb1o0Sl9y/Pr5iZr6+8+iO+xDgxd+AM++vHNYhdes+QfY2f+/r0htfMeqKn75YzKsfWTDMq3nOUYbCZrsFXfVbYNXrZ7h20vIrEGWK873nrBHCadVwQN0cuRZZba3mdhEKqcmRg07s5Gho+0Q4MAMFj4m6bSVDny9g2DzvvR2qG1C9cNmXT3kzV1j04LFY6aiQhPu+MV2NSq9r73f7XZWL2H0OXpLKHjzMGmqeOtN9sgkoRCs4GC6y2r+YwIHtCcbVOdamETG/IOGl8AukNsUy5lEs1nVJh+kcgJuGMgwPWsU4Bsy9xNkEwayhK4njGU2LimLYd8cH333x88m2bJag23oB6xYB1BUakjlQtqrm0aWVWil5ia+inhoVmac27ziodGZOJv7V+x7fk9Bxq3lVdNmnmLSbJbeQ8Du4RN+efQfr0zH2FHkmP5VFnwFoxpDVVeNlc16F0BL4fzRL0iunldxL18yrR+OGKwraUuhCyyCPagRXAtsHkzCHBVU5GtZ66BQZts6N6D48IX6258oHnAaZ+wbFeO/f6bhNj/Z6CZFhUIghzbNc691Ctse78nk2ibBdq2ZVMpgvK3wKAMoGhYu0q3fXXP357Oc06cJh0frf2KyBPDoUEwLLYT69xRuBU4PMLfhVakpq+7QXMcR07AnQDoZMeFNcn5sPCCAowFHEmSIaR7J8H1TLRppMDaZY7vOIp6FdemLtD6Pg9E3ufYJKlUMsxxXD9seg3QLCtSWTk6wXv9/0378x/kRN83IiMrTqm/r7cUDqhtY8V+9+lUv1+TDH1tOH9ozL10ythK+00+nyDCDvi2Zb1BCYFf4DxzBBz0J9q2NrZj74qL3OCnzRFdeseO5eyxR1b7HF674PGUzC1ojerf5YKFS+Fcb9n+2iPTWMqETWphEGhX5KyJc7BCFQNNDsY5aKRQJGNf7wbvM1h4U6ahzAEv1F6BRQwXeojxRB4Tnd3REJJkBXG855LOva8Mc07kOIacgDsBUGht24zpqvQCy8B+DDYSPQyV7Nh3qXOd9k22LR2pNhUlWXaTbeq4rvZZATkhMPoHZi/L5M17+7kFD6ejhx4Ft+f4LhIFQ4SYSdfft2LcnMXzLv3GL14fNKjOnSdx5hk4fsGSyKh5t1ZNWPwKWX5Br1xNtbb+vcA2zKlYsqFkWkGMmL+CLxy6VNFtGTzNgjv4oI+npfjH9W6U0wYGXyiCmW00v7PeaF67wfgYH/vWNlgfP7V+25sLfte84YFZI6/69eOjpj/7+ODxd3/kRjtl8HdhVDU+w8PZjGkRyBMo2Vg2vH4NRQvN2bID+zyQSE51zMBhe23SH01i3xsDTE2qA8/TuklLDCOuJCnrddOiNbAadN1CAm0WpJOHLnSj5DiKnIA7EVhYWbZB8IHwfg1xjvkJ/R+WlqyIxd4PGmryame3KYLYOGTknM24RAtuzDMHriRQUSg9PoPS2r9PE8YQ0CRBOzkCFqpH//q5cTr30dt3XywK1FDdMHGekh/0O3v6K8FgdRfDii8xjpmaHWwgCfvirsZXy91opwWYbhxL5OeJ9jlBwRoR4M0RHkapoezEOYTaUq+lPlq2c9Xcd/f88+GvuFF6xe6195xNIONKGZuM2BxVRf+Qh+G8ECx7DPb3gnfK4As8aw/9cPXPL3Ei9ZFY+/ZrRY4UeI7B2pq+obDmxh2FNZduSWXUBlFwelSQrKjI1BPfhqkkzokc3eQE3GdAINI38IIfr9cUeRWYAzA6ZlvEmOiOd76PW1Ss1cGcMX4b8hV34RLd3f9zplF0tC+lovc108YtNq45/0Fg7YWwDX22ocGGPqD5Mq3N7z9x9f6GR+psQ+6Cc4Az2MAT/fVMx8TsmdMDtjuUFS3aGU9vjiYyW+NpY5eBROh2AC+2qDOWRJSVGC63b126e+1dA9xop4wmx2bQRIaHAQWK4TvjnesubHjpa5dLXU0BZ88PDAx2MqTG61rXJTgf+lTPrOY/8roSnwIbdmF5aTNCwRpobEhykMrzoU2QLBQJGFmlSXtEV5ORG2w4jpyA+wxw5cP1gTA5IdiKyOwGutgsDSc79t5BM3QwnlK1YGH5n3BQFhdpR8WBwnamZBCYvOBj3xMKzB1+5dyLOV/BT+B3GPR0gzj89ZmFs1cvWfSdN5/4ccA99W9DsnHlQFuVanVcAVVNR7aZudjL2S8HRP41hjJvl2XY3SwbVtd1XInlG7O/nQY4i2ByNv5YL9JpfTIitMlCpP8lYmjQ5SZT+EfQvGH8ISnpyOsxKxUpNhcEsRu7R2CTGTl5EExPZycsLICKaSv+HM9SKzlKu98ys5tyQ4IZxUS6Kl27993F4Wzs3tHU0jie58lRqm5CWhna1+9p9xISwoOeTqRlG0ZVQcD5RJZOR7fPdC/ncMkJuB7wF416KpnKpLI7E2GsjEjhRpRmhWT/kq9sa2/fidvXMyTVjgNSjR7YH62oqIkFwkVrBWymMLBNvGk4I6CNGzcGpM72e8xE2+OpVNef4dy/E8lYU70o0KKBzVNB4FEgGEIc58WHgERvAPn8/u4GASqpoSXGRPcsG5I903eczVdIlKqZ84fY6CuXRQdfsPDQgLG3vj508r03IeRZ7eGg2BNIljVk6frYRPNrwWzMntn+xp1TKMIcrGGhw3E0CofDSBSCiOMDSPAFUV5eKDsKj8PCLm4saYQtU74qG7t3EKY9myZN2BYVcWLkzbJBM9vcSyh9eNdelvNudqb4YKCxoGzr0sRpzCn8IpITcJ+FmzONXR/sohhBOVIRnXlOWIei+cAqomyskmnZ+7n2e1AsqCP4J5loiiUyNyiKeq2STG+Gcwd2r/wZyxhnKYqCAvmljXDu34VE4oMwFllXkFi3hblvisn/Pqmw9QmFwQdVn1Tp+pTK3IU1Ih3W1epYYAS9gpiOd3zbTeK0wJ/rU90G+D6SRdBbGVhwiwETT8/E+KaNLxw/ZeYzkdOtV/McTLWjkUl61qlEqF4h8uo1lFevoFC9SkW+bRFkHAYZQOtnWfzumVivNdPMoXfLTT01XdNh3S6HsGa4DCwK97Izd9I20ZPQDwfapGZYCP+3JKUeusANkgOTE3BHgS2X7inpuNA4K+hra+82hFD/N5xd2jDwLw17Uhra69Af4i3Nd3ePPgJMnSWdUc7eQnOeT6bEu9iWmoGfo6+8O3rVvKXPX33H80vHzvxhatUTd9wRP7z/dl3TkIqf1NSt3zgRThGSoI69lw3bWp85uvavmyB6qJEw296yiZS/YNS84mFfX5I9ZuOjfklpzfX3kRTfdkTgGNhMJZA1BUZenROnCP4OWKaQzvcC4HPg1/lUXma6dpSTBHEF9PkBFGkjRgjGhOGXndJi/51rfl5Fk/ZXVVVHhmXZvK/w7prLHlxSM/nBJcMm/xIf9y2pvvi+39Ke8PqjNSuWts7Zs/6BXk2DaW1aP5tjCR+N8yajoK2R6slvu5e68UUq1ksK0c4y+F5YyJmmAROyz0gD8UXh6Jr5pcVevpxag9bw+QKa5uHsP8BqBs30bOACJdMoLZJMpbZMET32y/GkjAWDhWxK6PQWD7mEkQ7vSltiiRxr3kiYchDMLFEQkU4Gn08q1K2+WLE6+uabP1XRjmf1okW0VpnmfIJvlppse0pJS46JY+GvIwRK7ympGrPFsHU6E++yYq2NI9SMPJFB+jhFkRGFa7NJi+/yIWHqZdc9JGVT/Gw2PvEEc5Da5wl7rMdsretaHaukXp5BBqK3RwbUTm1RP+jEQr3P3j2W47w8tywRYVjtDywpTbJNCms6QqNhesdHiSHR0aNHO/mxevUiuqpwRAApsf+nULJWUTVcOQ0k8iJSbN9cI0E+CStMnERPAsxvCxuBYDq1eTnSDk9QFAOBzisb5Gv+0pqnDFlndc0ybLWtXFXjs5GVHAPbddv4WxXksSihCfeec/ljJ10Yv2jRInLisA7Bz5l3EVrrfBwVCzhaM2x2VGnR4MYBbn7Bio1NK1o9Yl7ZD83EnnsMLWuqil4K6XTxi8HiYbcUD2ZiBDGzWxM7HpwG3byxqEJLNL0kCtYIisbPKKGXUUnimi1bxhszZ2bjwnt3NLxGVlSVv+wPiFNgDbSHonDZpHSCLbzOUrVXS0bf7DSOX2ZyGhxmd6jhoiI/uQOX+sdg3SVUAFOXz8tEGzdl9H2vhweM75B05gBM4hQ8DLIN/Z2qMbdsi3a2/knt3PcPQ00HYGoCkJYyKBNvncmbh3eo3k2nZJpYRS2TaCW2Jdm+/yFFzgo3ADqrpVjbT/dueH35/o1/Xdb2YcMLlhxfSFuZcRk544SDTnNNkf9yKsINaNcavsebsV1SKjoLzB9IQ8HvbJv6sETzW+9729ue602n+/GMLN5/EUt07qAtaRKMPMP0EFPPlHmY5KZiz97u/KgKldVRaus2Te48H/IbgE24Mzj/SCP6S5PreBI/R4+mI9ex8yfpjre2yqnW8YqbTgbf1zLUus6PG15MtL+/TOrautzIHH6YJaQx0HcG2rhfZFBcptaXDpz6uBPpJEw/P17lsWPvy6lD8+EeMC/Stk2GRdrqjGE+g81sZ3eq7X+RqglT3SJ17LwD7nPkO0qyiSy17WvxAxs2f7yh5aQjxXvXSLOU5IfradIYIeH3yM7pM+uIFnHrmIrD3Q4f/Er7goFDKvfhD1WblrJtKCzdwqWJQWbHEoolVlrWh9l5JF9icgIOo+typLSQrwgHuSDMFveJHAr4GFQY8pQSSK8tGjZ9i6GnG/qFvcjj4RDJeLc7/SGGen6/EFcQ8HKEV2RxpWFhQjDK87N8fpCtMEy5wr3FSTF1JRLyMgNDAS4AU1LgGZzngIOnkNeDKHwL0seTFIPNKphM6hXwM+ILiknqQ8ZM6dHn3BE0Q60s8LMlAYGh4V4+/MzOITBkUb4n3zK0c92gfcNQ80uL/BGBp3Ee8sjv5VFeUGALS4JF2Kzvzg/bMIv6VYSLw3ki78fvEfDzzgHOCgrz8QnCHI4FXI/l09Dks0sLhX55Ppb04+/m92aPPB9DhH0UleejyJCfokSexKYihdMXwNWQoVv8W6zY/+uRwdN69NtGqLIvIKKBQZFwRmjhCIg0UZTP5pumCvnl9PfZZjoQCbBVIT8bgG/n9x51CASKBNkywlJPutTNMDKluEyFoSwFfB5cpjgcj+NCPm4wQeohNxgiLWNwaUleSSjAc0fnn1f0oMKIQNm2cS5BiJ/b9KX/FHImKmbbn783mues+ZqGDTa3Jwq0J/wPSfB5yeqpD9y0c+UPZjBIm5VIq5I3cs4P//jei4m6If0fZGyyVDU+6b8CX22gAVE0SZimuXT8Db/rcWPdvz1+3XmGZc0zoPfIcv44gD4CThS7VQEM3MlpqDG4wpKmSeyfPu/ZedkzPfPKw3OuYVlmBthoMHuPpAjEUiQWmgjxHorUTWvP+XOeWQj9i26UXrHvvf8Z7eHo+TqswXL6Jil8DwpGUUnN8i4tqbnByY+WrY9exDHE7cmE5L4t/MAva+D38hCkrBPbKsfOX4yfo7tv7UTsXXXnt7C8uiytgCM9DHxA+Ag4LRsfjh4FbwLfhbRINlCSyItULY/R562urq7WnDg98M+Xb+6PMh2LdVViSZq2KHfaI4NbGjZ09q7qSxcvBl+BO1Z9d6CaTt5rmSq+wlg4V51wCIahbIukOb8tiGfdXzlxXkP2wqfZ/bfvTCVM+ibSwnFpWLHiTIYmcVHUuWD54vIxtzlOR5sb/vebLJGeouL3tqjsYgnHBSr+njRDkBTytxQyE+8gTvEdc+TIkSNHjhw5cuTIkSNHjhyfIwj9Cxhw2/siGm9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95760" y="6330223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Сайт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https://megabal.moscow/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40" y="160338"/>
            <a:ext cx="2638875" cy="3932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" y="895742"/>
            <a:ext cx="3580336" cy="2461481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576" y="4858376"/>
            <a:ext cx="2752601" cy="27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41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107</TotalTime>
  <Words>413</Words>
  <Application>Microsoft Office PowerPoint</Application>
  <PresentationFormat>Широкоэкранный</PresentationFormat>
  <Paragraphs>81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Calibri</vt:lpstr>
      <vt:lpstr>Monotype Corsiva</vt:lpstr>
      <vt:lpstr>Rockwell</vt:lpstr>
      <vt:lpstr>Wingdings</vt:lpstr>
      <vt:lpstr>Damask</vt:lpstr>
      <vt:lpstr>Презентация PowerPoint</vt:lpstr>
      <vt:lpstr>Примерное меню: </vt:lpstr>
      <vt:lpstr>Программа мероприятия:</vt:lpstr>
      <vt:lpstr>Цены и Бонусы:</vt:lpstr>
      <vt:lpstr>Контакты: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Федоренкова</dc:creator>
  <cp:lastModifiedBy>Мария Федоренкова</cp:lastModifiedBy>
  <cp:revision>10</cp:revision>
  <dcterms:created xsi:type="dcterms:W3CDTF">2018-09-21T09:11:18Z</dcterms:created>
  <dcterms:modified xsi:type="dcterms:W3CDTF">2018-09-21T12:17:24Z</dcterms:modified>
</cp:coreProperties>
</file>